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CA3BF-8AF0-40CB-AF42-B8B050965B6C}" v="7" dt="2023-09-18T10:04:33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Venturini" userId="3d4d172834411106" providerId="LiveId" clId="{26BCA3BF-8AF0-40CB-AF42-B8B050965B6C}"/>
    <pc:docChg chg="custSel modSld">
      <pc:chgData name="James Venturini" userId="3d4d172834411106" providerId="LiveId" clId="{26BCA3BF-8AF0-40CB-AF42-B8B050965B6C}" dt="2023-09-18T10:04:49.528" v="19" actId="1076"/>
      <pc:docMkLst>
        <pc:docMk/>
      </pc:docMkLst>
      <pc:sldChg chg="addSp delSp modSp mod">
        <pc:chgData name="James Venturini" userId="3d4d172834411106" providerId="LiveId" clId="{26BCA3BF-8AF0-40CB-AF42-B8B050965B6C}" dt="2023-09-18T10:04:49.528" v="19" actId="1076"/>
        <pc:sldMkLst>
          <pc:docMk/>
          <pc:sldMk cId="4272867435" sldId="256"/>
        </pc:sldMkLst>
        <pc:picChg chg="add mod modCrop">
          <ac:chgData name="James Venturini" userId="3d4d172834411106" providerId="LiveId" clId="{26BCA3BF-8AF0-40CB-AF42-B8B050965B6C}" dt="2023-09-18T10:04:49.528" v="19" actId="1076"/>
          <ac:picMkLst>
            <pc:docMk/>
            <pc:sldMk cId="4272867435" sldId="256"/>
            <ac:picMk id="6" creationId="{B412E2EA-0B3D-20C7-175A-110D31D2980B}"/>
          </ac:picMkLst>
        </pc:picChg>
        <pc:picChg chg="add del mod">
          <ac:chgData name="James Venturini" userId="3d4d172834411106" providerId="LiveId" clId="{26BCA3BF-8AF0-40CB-AF42-B8B050965B6C}" dt="2023-09-18T10:04:02.303" v="9" actId="21"/>
          <ac:picMkLst>
            <pc:docMk/>
            <pc:sldMk cId="4272867435" sldId="256"/>
            <ac:picMk id="8" creationId="{A8D00ECC-BCB7-3556-5BB1-6FE55F00A225}"/>
          </ac:picMkLst>
        </pc:picChg>
      </pc:sldChg>
      <pc:sldChg chg="addSp modSp">
        <pc:chgData name="James Venturini" userId="3d4d172834411106" providerId="LiveId" clId="{26BCA3BF-8AF0-40CB-AF42-B8B050965B6C}" dt="2023-09-18T10:04:28.242" v="15"/>
        <pc:sldMkLst>
          <pc:docMk/>
          <pc:sldMk cId="217560426" sldId="257"/>
        </pc:sldMkLst>
        <pc:picChg chg="add mod">
          <ac:chgData name="James Venturini" userId="3d4d172834411106" providerId="LiveId" clId="{26BCA3BF-8AF0-40CB-AF42-B8B050965B6C}" dt="2023-09-18T10:04:28.242" v="15"/>
          <ac:picMkLst>
            <pc:docMk/>
            <pc:sldMk cId="217560426" sldId="257"/>
            <ac:picMk id="6" creationId="{CD32341A-23CB-210A-A1EE-2944B3FA4E17}"/>
          </ac:picMkLst>
        </pc:picChg>
      </pc:sldChg>
      <pc:sldChg chg="addSp modSp">
        <pc:chgData name="James Venturini" userId="3d4d172834411106" providerId="LiveId" clId="{26BCA3BF-8AF0-40CB-AF42-B8B050965B6C}" dt="2023-09-18T10:04:30.535" v="16"/>
        <pc:sldMkLst>
          <pc:docMk/>
          <pc:sldMk cId="4139376873" sldId="258"/>
        </pc:sldMkLst>
        <pc:picChg chg="add mod">
          <ac:chgData name="James Venturini" userId="3d4d172834411106" providerId="LiveId" clId="{26BCA3BF-8AF0-40CB-AF42-B8B050965B6C}" dt="2023-09-18T10:04:30.535" v="16"/>
          <ac:picMkLst>
            <pc:docMk/>
            <pc:sldMk cId="4139376873" sldId="258"/>
            <ac:picMk id="6" creationId="{9B28A114-AB5B-6A94-05E2-CD4D4B2BDDC5}"/>
          </ac:picMkLst>
        </pc:picChg>
      </pc:sldChg>
      <pc:sldChg chg="addSp modSp">
        <pc:chgData name="James Venturini" userId="3d4d172834411106" providerId="LiveId" clId="{26BCA3BF-8AF0-40CB-AF42-B8B050965B6C}" dt="2023-09-18T10:04:32.251" v="17"/>
        <pc:sldMkLst>
          <pc:docMk/>
          <pc:sldMk cId="3756965529" sldId="259"/>
        </pc:sldMkLst>
        <pc:picChg chg="add mod">
          <ac:chgData name="James Venturini" userId="3d4d172834411106" providerId="LiveId" clId="{26BCA3BF-8AF0-40CB-AF42-B8B050965B6C}" dt="2023-09-18T10:04:32.251" v="17"/>
          <ac:picMkLst>
            <pc:docMk/>
            <pc:sldMk cId="3756965529" sldId="259"/>
            <ac:picMk id="3" creationId="{E99B18A7-9690-C0D9-A10F-A69C9633F1B6}"/>
          </ac:picMkLst>
        </pc:picChg>
      </pc:sldChg>
      <pc:sldChg chg="addSp modSp">
        <pc:chgData name="James Venturini" userId="3d4d172834411106" providerId="LiveId" clId="{26BCA3BF-8AF0-40CB-AF42-B8B050965B6C}" dt="2023-09-18T10:04:33.975" v="18"/>
        <pc:sldMkLst>
          <pc:docMk/>
          <pc:sldMk cId="1997526356" sldId="260"/>
        </pc:sldMkLst>
        <pc:picChg chg="add mod">
          <ac:chgData name="James Venturini" userId="3d4d172834411106" providerId="LiveId" clId="{26BCA3BF-8AF0-40CB-AF42-B8B050965B6C}" dt="2023-09-18T10:04:33.975" v="18"/>
          <ac:picMkLst>
            <pc:docMk/>
            <pc:sldMk cId="1997526356" sldId="260"/>
            <ac:picMk id="4" creationId="{06C3C27C-2E18-F3EE-091E-4DF0903AD88A}"/>
          </ac:picMkLst>
        </pc:picChg>
      </pc:sldChg>
      <pc:sldChg chg="addSp modSp mod">
        <pc:chgData name="James Venturini" userId="3d4d172834411106" providerId="LiveId" clId="{26BCA3BF-8AF0-40CB-AF42-B8B050965B6C}" dt="2023-09-18T10:04:21.796" v="13" actId="1076"/>
        <pc:sldMkLst>
          <pc:docMk/>
          <pc:sldMk cId="2384905719" sldId="261"/>
        </pc:sldMkLst>
        <pc:picChg chg="add mod modCrop">
          <ac:chgData name="James Venturini" userId="3d4d172834411106" providerId="LiveId" clId="{26BCA3BF-8AF0-40CB-AF42-B8B050965B6C}" dt="2023-09-18T10:04:21.796" v="13" actId="1076"/>
          <ac:picMkLst>
            <pc:docMk/>
            <pc:sldMk cId="2384905719" sldId="261"/>
            <ac:picMk id="8" creationId="{411BD57D-F1CC-0FC5-DA48-37822A9CE4B1}"/>
          </ac:picMkLst>
        </pc:picChg>
      </pc:sldChg>
      <pc:sldChg chg="addSp modSp">
        <pc:chgData name="James Venturini" userId="3d4d172834411106" providerId="LiveId" clId="{26BCA3BF-8AF0-40CB-AF42-B8B050965B6C}" dt="2023-09-18T10:04:24.329" v="14"/>
        <pc:sldMkLst>
          <pc:docMk/>
          <pc:sldMk cId="3669923436" sldId="262"/>
        </pc:sldMkLst>
        <pc:picChg chg="add mod">
          <ac:chgData name="James Venturini" userId="3d4d172834411106" providerId="LiveId" clId="{26BCA3BF-8AF0-40CB-AF42-B8B050965B6C}" dt="2023-09-18T10:04:24.329" v="14"/>
          <ac:picMkLst>
            <pc:docMk/>
            <pc:sldMk cId="3669923436" sldId="262"/>
            <ac:picMk id="3" creationId="{9D6878AD-F3EC-E3D3-9CC9-5F435741E9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9D6CE-29B8-3024-D93E-2A99FC3C9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A622AC-189E-D529-359E-BDF12D7FD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65ED32-B520-161C-04BD-22AB017E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8EA515-C35F-D0CB-BA58-DD2D2940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707F12-EE63-A855-6CFB-3964417A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25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4B5CE-BA29-AE32-B321-8435B864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601F3D6-ADFB-7107-F5C1-E22D8B87D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EEF0FF-7D4B-0A31-AADD-4845DAFFE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408FD3-CDDD-2AFE-C2DE-D53DD410C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D5845E-E5F9-63AE-D410-B62720A5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24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C5511E-EC50-0F08-1C23-1B9B52043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D38F63-8981-C87B-1DDE-75C71359F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AC5057-4564-4A5E-5856-BC2CC87C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E2F6DA-B28D-916D-A5D5-A5450660C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FCF3BD-2881-C3ED-0904-2D42E5C4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81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58EFF-ACC1-7DA7-BFEF-EC82DD5C7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8BD78D-D437-DDDA-098D-655F453A5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203D04-0786-6B1F-13C0-E9A88519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2D8858-6D37-1ECA-5376-877234C3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940AF7-9A16-829F-E4DE-8FA272EAA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609D6-66FD-7017-2080-B0FE27F8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6A09B2-67DA-034B-6429-4DF647DDA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0A5C28-0995-0915-CDF5-C54ACA58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E8E66A-1727-1FDD-134C-F4E8A479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CD286E-5FCB-8D3F-18A6-2E5CDC63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79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C5BD0-A7C8-FCE1-1954-5334AB0E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A4E31C-172B-F95C-9ACA-004C93DAF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763E10A-2436-FC46-528E-514C025FA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142B3B-DB31-6B87-3AA2-4DA91AA0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1E6BD7-5BBF-2AE1-8593-75BB7336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93ECFB-729A-B2E8-7B76-1A291777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21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FA3B-5690-2A41-22ED-947F3406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505155-A4A3-1D72-204C-F41E395AF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5FC04B-81EA-BD4B-3C31-4D65C2903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454A04A-C1F9-8EAE-243C-04A615212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0DD4A3-FE23-2BB2-CF14-072A0DCAD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85B933-A171-071F-D835-3D588D4D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FAD9350-03EB-3388-5131-DCE55CB5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7EDE114-C677-B9B1-7582-2F56B0F7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29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14576-C783-3293-E3E5-2DD19E7D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572212-DC48-CCD9-05B3-E365344C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DC18A29-5B57-B666-2E85-28A9D64B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452030-1138-E199-70F9-52F4E3A5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36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AFD802-B439-C70A-DC21-99A53899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27D3E52-755E-1464-234E-6B7A2B06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2806751-6D63-74D4-FAA8-3F5CD791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2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71B60-418E-A421-A26B-92319983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96C5D9-EB94-FFF5-2545-E247D1214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43CB30-9549-B932-9CFA-50FB19269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329115-9B49-CF64-4DFD-3BDB778D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EDE767-356F-F3E7-20EC-55F9A7F8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228B18-1C08-2F8C-8DE7-B9B4177B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99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6FBCE-F8D1-B390-BCFF-5BDCCEC4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AD9C531-4A2F-FF52-7CDF-FCE6F00DF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91DA9D0-2BBF-D388-F861-EE828C23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CFD6FA-AEFF-4D02-405D-F55B1796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A3F697-7917-9976-5609-F3457791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17495F-A3C8-5D77-BE34-C400FB7B2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65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E50183C-8316-0C56-6699-0E34965DE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DD15A8-0DEE-CCDB-915A-0B841F5C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C6681C-940F-357D-5F0E-FE141FA5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AA7E-E0D3-48C1-B02C-911BE3CE53AF}" type="datetimeFigureOut">
              <a:rPr lang="pt-BR" smtClean="0"/>
              <a:t>18/09/2023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AAF208-2BF5-99D4-5D86-E7336CE2C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B59E9-5E77-2C7F-2020-22B516D03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D1408-FDC0-4A38-BBEA-BE30BFE01B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47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05798FB-84CE-348A-BB04-BAA6CBB33CA8}"/>
              </a:ext>
            </a:extLst>
          </p:cNvPr>
          <p:cNvSpPr/>
          <p:nvPr/>
        </p:nvSpPr>
        <p:spPr>
          <a:xfrm>
            <a:off x="1624148" y="2813810"/>
            <a:ext cx="6096000" cy="18312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600" b="1" dirty="0">
                <a:solidFill>
                  <a:srgbClr val="0070C0"/>
                </a:solidFill>
              </a:rPr>
              <a:t>Título - </a:t>
            </a:r>
            <a:r>
              <a:rPr lang="pt-BR" sz="3600" b="1" dirty="0" err="1">
                <a:solidFill>
                  <a:srgbClr val="0070C0"/>
                </a:solidFill>
                <a:ea typeface="MS PGothic" pitchFamily="34" charset="-128"/>
              </a:rPr>
              <a:t>Calibri</a:t>
            </a:r>
            <a:r>
              <a:rPr lang="pt-BR" sz="3600" b="1" dirty="0">
                <a:solidFill>
                  <a:srgbClr val="0070C0"/>
                </a:solidFill>
              </a:rPr>
              <a:t> 36pt - </a:t>
            </a:r>
            <a:r>
              <a:rPr lang="pt-BR" sz="3600" b="1" dirty="0" err="1">
                <a:solidFill>
                  <a:srgbClr val="0070C0"/>
                </a:solidFill>
              </a:rPr>
              <a:t>Bold</a:t>
            </a:r>
            <a:r>
              <a:rPr lang="pt-BR" sz="3600" b="1" dirty="0">
                <a:solidFill>
                  <a:srgbClr val="0070C0"/>
                </a:solidFill>
              </a:rPr>
              <a:t> 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Nome dos autores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 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B412E2EA-0B3D-20C7-175A-110D31D298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70"/>
          <a:stretch/>
        </p:blipFill>
        <p:spPr>
          <a:xfrm>
            <a:off x="7934221" y="1270250"/>
            <a:ext cx="4114562" cy="418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6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5DE8F508-D8F3-0447-3A4B-61542892D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559" y="2111156"/>
            <a:ext cx="7000962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rgbClr val="0070C0"/>
                </a:solidFill>
              </a:rPr>
              <a:t>INTRODUÇÃO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675F9FD-1FE9-E3E6-A7D5-A01439BCC5D8}"/>
              </a:ext>
            </a:extLst>
          </p:cNvPr>
          <p:cNvSpPr txBox="1"/>
          <p:nvPr/>
        </p:nvSpPr>
        <p:spPr>
          <a:xfrm>
            <a:off x="6392247" y="4405323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rgbClr val="FF0000"/>
                </a:solidFill>
                <a:ea typeface="MS PGothic" pitchFamily="34" charset="-128"/>
              </a:rPr>
              <a:t>As referências devem estar nos slides, seguindo a seguinte formatação: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E3E1620-1D80-F7CE-F81E-C65A25EF1593}"/>
              </a:ext>
            </a:extLst>
          </p:cNvPr>
          <p:cNvSpPr txBox="1"/>
          <p:nvPr/>
        </p:nvSpPr>
        <p:spPr>
          <a:xfrm>
            <a:off x="6134514" y="5453943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Autor et al (ANO)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Nome da revista abreviado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volume:primeira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página. Exemplo: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A46F06F-DBC0-2602-4830-E3423B2365FB}"/>
              </a:ext>
            </a:extLst>
          </p:cNvPr>
          <p:cNvSpPr txBox="1"/>
          <p:nvPr/>
        </p:nvSpPr>
        <p:spPr>
          <a:xfrm>
            <a:off x="6094446" y="635085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Souza et al (2021)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Microb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Infect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48:202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8" name="Imagem 7" descr="Uma imagem contendo Texto&#10;&#10;Descrição gerada automaticamente">
            <a:extLst>
              <a:ext uri="{FF2B5EF4-FFF2-40B4-BE49-F238E27FC236}">
                <a16:creationId xmlns:a16="http://schemas.microsoft.com/office/drawing/2014/main" id="{411BD57D-F1CC-0FC5-DA48-37822A9CE4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0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C75008AB-5188-AAEF-0096-55678C15A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559" y="2163407"/>
            <a:ext cx="7000962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rgbClr val="0070C0"/>
                </a:solidFill>
              </a:rPr>
              <a:t>OBJETIVOS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9D6878AD-F3EC-E3D3-9CC9-5F435741E9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2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80617C8-8CE0-57B2-6FCB-17FE6F372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559" y="2191116"/>
            <a:ext cx="7000962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rgbClr val="0070C0"/>
                </a:solidFill>
              </a:rPr>
              <a:t>METODOLOGIA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50EBDF9-F035-5E99-5E00-FE5AFD4B6693}"/>
              </a:ext>
            </a:extLst>
          </p:cNvPr>
          <p:cNvSpPr txBox="1"/>
          <p:nvPr/>
        </p:nvSpPr>
        <p:spPr>
          <a:xfrm>
            <a:off x="6392247" y="4405323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rgbClr val="FF0000"/>
                </a:solidFill>
                <a:ea typeface="MS PGothic" pitchFamily="34" charset="-128"/>
              </a:rPr>
              <a:t>As referências devem estar nos slides, seguindo a seguinte formatação: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B5C9D7-E839-2961-ABEA-582FEC6D8C0B}"/>
              </a:ext>
            </a:extLst>
          </p:cNvPr>
          <p:cNvSpPr txBox="1"/>
          <p:nvPr/>
        </p:nvSpPr>
        <p:spPr>
          <a:xfrm>
            <a:off x="6134514" y="5453943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Autor et al (ANO)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Nome da revista abreviado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volume:primeira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página. Exemplo: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C016B7F-0E53-F60A-BA10-2EE4D83257E7}"/>
              </a:ext>
            </a:extLst>
          </p:cNvPr>
          <p:cNvSpPr txBox="1"/>
          <p:nvPr/>
        </p:nvSpPr>
        <p:spPr>
          <a:xfrm>
            <a:off x="6094446" y="635085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Souza et al (2021)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Microb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Infect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48:202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6" name="Imagem 5" descr="Uma imagem contendo Texto&#10;&#10;Descrição gerada automaticamente">
            <a:extLst>
              <a:ext uri="{FF2B5EF4-FFF2-40B4-BE49-F238E27FC236}">
                <a16:creationId xmlns:a16="http://schemas.microsoft.com/office/drawing/2014/main" id="{CD32341A-23CB-210A-A1EE-2944B3FA4E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A335583-0CB8-ED33-F36C-1930D3AB2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559" y="2211898"/>
            <a:ext cx="7000962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rgbClr val="0070C0"/>
                </a:solidFill>
              </a:rPr>
              <a:t>RESULTADOS E DISCUSSÃO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3936E70-0B86-8863-C1B1-D1581619F96A}"/>
              </a:ext>
            </a:extLst>
          </p:cNvPr>
          <p:cNvSpPr txBox="1"/>
          <p:nvPr/>
        </p:nvSpPr>
        <p:spPr>
          <a:xfrm>
            <a:off x="6392247" y="4405323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rgbClr val="FF0000"/>
                </a:solidFill>
                <a:ea typeface="MS PGothic" pitchFamily="34" charset="-128"/>
              </a:rPr>
              <a:t>As referências devem estar nos slides, seguindo a seguinte formatação: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BD105AB-4BC2-4FC1-51D3-C0067B0AFA14}"/>
              </a:ext>
            </a:extLst>
          </p:cNvPr>
          <p:cNvSpPr txBox="1"/>
          <p:nvPr/>
        </p:nvSpPr>
        <p:spPr>
          <a:xfrm>
            <a:off x="6134514" y="5453943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Autor et al (ANO)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Nome da revista abreviado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volume:primeira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página. Exemplo: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9767FF7-9470-F4D7-A63A-7E73DA1EF63A}"/>
              </a:ext>
            </a:extLst>
          </p:cNvPr>
          <p:cNvSpPr txBox="1"/>
          <p:nvPr/>
        </p:nvSpPr>
        <p:spPr>
          <a:xfrm>
            <a:off x="6094446" y="635085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Souza et al (2021)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Microb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Infect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48:202</a:t>
            </a: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6" name="Imagem 5" descr="Uma imagem contendo Texto&#10;&#10;Descrição gerada automaticamente">
            <a:extLst>
              <a:ext uri="{FF2B5EF4-FFF2-40B4-BE49-F238E27FC236}">
                <a16:creationId xmlns:a16="http://schemas.microsoft.com/office/drawing/2014/main" id="{9B28A114-AB5B-6A94-05E2-CD4D4B2BDD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37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1DF10F7-2DB5-6F09-A28E-72FE1068C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559" y="2128770"/>
            <a:ext cx="7000962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rgbClr val="0070C0"/>
                </a:solidFill>
              </a:rPr>
              <a:t>CONCLUSÃO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Texto –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Calibri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 24 </a:t>
            </a:r>
            <a:r>
              <a:rPr lang="pt-BR" sz="2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MS PGothic" pitchFamily="34" charset="-128"/>
              </a:rPr>
              <a:t>pt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E99B18A7-9690-C0D9-A10F-A69C9633F1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6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79BA029-EB49-09B7-EF6C-6F5A7C170361}"/>
              </a:ext>
            </a:extLst>
          </p:cNvPr>
          <p:cNvSpPr/>
          <p:nvPr/>
        </p:nvSpPr>
        <p:spPr>
          <a:xfrm>
            <a:off x="3048000" y="2998113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200" b="1" dirty="0">
                <a:solidFill>
                  <a:srgbClr val="0070C0"/>
                </a:solidFill>
              </a:rPr>
              <a:t>Obrigado! </a:t>
            </a:r>
            <a:br>
              <a: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seuemail@seuprovedor.com.br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306993D-4A9E-7412-AA5A-437CB04DCE50}"/>
              </a:ext>
            </a:extLst>
          </p:cNvPr>
          <p:cNvSpPr txBox="1"/>
          <p:nvPr/>
        </p:nvSpPr>
        <p:spPr>
          <a:xfrm>
            <a:off x="3048000" y="4638588"/>
            <a:ext cx="78688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800" dirty="0">
                <a:solidFill>
                  <a:srgbClr val="FF0000"/>
                </a:solidFill>
                <a:ea typeface="MS PGothic" pitchFamily="34" charset="-128"/>
              </a:rPr>
              <a:t>Incluir, opcionalmente, os logotipos do apoio financeiro (bolsas e auxilio a pesquisa)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ea typeface="MS PGothic" pitchFamily="34" charset="-128"/>
            </a:endParaRPr>
          </a:p>
        </p:txBody>
      </p:sp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06C3C27C-2E18-F3EE-091E-4DF0903AD8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6"/>
          <a:stretch/>
        </p:blipFill>
        <p:spPr>
          <a:xfrm>
            <a:off x="7402997" y="190555"/>
            <a:ext cx="4572000" cy="112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26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187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James Venturini</dc:creator>
  <cp:lastModifiedBy>James Venturini</cp:lastModifiedBy>
  <cp:revision>1</cp:revision>
  <dcterms:created xsi:type="dcterms:W3CDTF">2023-09-18T09:56:38Z</dcterms:created>
  <dcterms:modified xsi:type="dcterms:W3CDTF">2023-09-18T10:04:58Z</dcterms:modified>
</cp:coreProperties>
</file>