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28803600" cy="43205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3607">
          <p15:clr>
            <a:srgbClr val="000000"/>
          </p15:clr>
        </p15:guide>
        <p15:guide id="2" pos="9071">
          <p15:clr>
            <a:srgbClr val="000000"/>
          </p15:clr>
        </p15:guide>
        <p15:guide id="3" orient="horz" pos="13609">
          <p15:clr>
            <a:srgbClr val="000000"/>
          </p15:clr>
        </p15:guide>
        <p15:guide id="4" pos="9073">
          <p15:clr>
            <a:srgbClr val="000000"/>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gHIKGRCXtwUngLEvHsAhC+EOwpZ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O HENRIQUE ZANI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EA39DE-F83A-4E1D-B41E-D6A9645DDA33}" v="25" dt="2025-06-04T04:15:48.7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4" d="100"/>
          <a:sy n="34" d="100"/>
        </p:scale>
        <p:origin x="516" y="252"/>
      </p:cViewPr>
      <p:guideLst>
        <p:guide orient="horz" pos="13607"/>
        <p:guide pos="9071"/>
        <p:guide orient="horz" pos="13609"/>
        <p:guide pos="907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customschemas.google.com/relationships/presentationmetadata" Target="metadata"/><Relationship Id="rId13" Type="http://schemas.openxmlformats.org/officeDocument/2006/relationships/tableStyles" Target="tableStyles.xml"/><Relationship Id="rId3"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viewProps" Target="viewProps.xml"/><Relationship Id="rId15" Type="http://schemas.microsoft.com/office/2015/10/relationships/revisionInfo" Target="revisionInfo.xml"/><Relationship Id="rId10" Type="http://schemas.openxmlformats.org/officeDocument/2006/relationships/presProps" Target="presProps.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o zanin" userId="4a60c8475f5c784a" providerId="LiveId" clId="{57EA39DE-F83A-4E1D-B41E-D6A9645DDA33}"/>
    <pc:docChg chg="undo custSel modSld">
      <pc:chgData name="paulo zanin" userId="4a60c8475f5c784a" providerId="LiveId" clId="{57EA39DE-F83A-4E1D-B41E-D6A9645DDA33}" dt="2025-06-04T04:16:06.563" v="1403" actId="478"/>
      <pc:docMkLst>
        <pc:docMk/>
      </pc:docMkLst>
      <pc:sldChg chg="addSp delSp modSp mod">
        <pc:chgData name="paulo zanin" userId="4a60c8475f5c784a" providerId="LiveId" clId="{57EA39DE-F83A-4E1D-B41E-D6A9645DDA33}" dt="2025-06-04T04:16:06.563" v="1403" actId="478"/>
        <pc:sldMkLst>
          <pc:docMk/>
          <pc:sldMk cId="0" sldId="256"/>
        </pc:sldMkLst>
        <pc:spChg chg="mod">
          <ac:chgData name="paulo zanin" userId="4a60c8475f5c784a" providerId="LiveId" clId="{57EA39DE-F83A-4E1D-B41E-D6A9645DDA33}" dt="2025-06-04T03:06:14.466" v="8" actId="20577"/>
          <ac:spMkLst>
            <pc:docMk/>
            <pc:sldMk cId="0" sldId="256"/>
            <ac:spMk id="84" creationId="{00000000-0000-0000-0000-000000000000}"/>
          </ac:spMkLst>
        </pc:spChg>
        <pc:spChg chg="mod">
          <ac:chgData name="paulo zanin" userId="4a60c8475f5c784a" providerId="LiveId" clId="{57EA39DE-F83A-4E1D-B41E-D6A9645DDA33}" dt="2025-06-04T03:44:57.247" v="245" actId="1076"/>
          <ac:spMkLst>
            <pc:docMk/>
            <pc:sldMk cId="0" sldId="256"/>
            <ac:spMk id="89" creationId="{00000000-0000-0000-0000-000000000000}"/>
          </ac:spMkLst>
        </pc:spChg>
        <pc:spChg chg="mod">
          <ac:chgData name="paulo zanin" userId="4a60c8475f5c784a" providerId="LiveId" clId="{57EA39DE-F83A-4E1D-B41E-D6A9645DDA33}" dt="2025-06-04T04:11:10.435" v="785" actId="1076"/>
          <ac:spMkLst>
            <pc:docMk/>
            <pc:sldMk cId="0" sldId="256"/>
            <ac:spMk id="90" creationId="{00000000-0000-0000-0000-000000000000}"/>
          </ac:spMkLst>
        </pc:spChg>
        <pc:spChg chg="mod">
          <ac:chgData name="paulo zanin" userId="4a60c8475f5c784a" providerId="LiveId" clId="{57EA39DE-F83A-4E1D-B41E-D6A9645DDA33}" dt="2025-06-04T03:43:54.306" v="238" actId="1076"/>
          <ac:spMkLst>
            <pc:docMk/>
            <pc:sldMk cId="0" sldId="256"/>
            <ac:spMk id="91" creationId="{00000000-0000-0000-0000-000000000000}"/>
          </ac:spMkLst>
        </pc:spChg>
        <pc:spChg chg="mod">
          <ac:chgData name="paulo zanin" userId="4a60c8475f5c784a" providerId="LiveId" clId="{57EA39DE-F83A-4E1D-B41E-D6A9645DDA33}" dt="2025-06-04T03:43:27.997" v="236" actId="1076"/>
          <ac:spMkLst>
            <pc:docMk/>
            <pc:sldMk cId="0" sldId="256"/>
            <ac:spMk id="92" creationId="{00000000-0000-0000-0000-000000000000}"/>
          </ac:spMkLst>
        </pc:spChg>
        <pc:spChg chg="mod">
          <ac:chgData name="paulo zanin" userId="4a60c8475f5c784a" providerId="LiveId" clId="{57EA39DE-F83A-4E1D-B41E-D6A9645DDA33}" dt="2025-06-04T03:43:13.753" v="235" actId="1076"/>
          <ac:spMkLst>
            <pc:docMk/>
            <pc:sldMk cId="0" sldId="256"/>
            <ac:spMk id="93" creationId="{00000000-0000-0000-0000-000000000000}"/>
          </ac:spMkLst>
        </pc:spChg>
        <pc:spChg chg="mod">
          <ac:chgData name="paulo zanin" userId="4a60c8475f5c784a" providerId="LiveId" clId="{57EA39DE-F83A-4E1D-B41E-D6A9645DDA33}" dt="2025-06-04T04:15:02.047" v="1237" actId="14100"/>
          <ac:spMkLst>
            <pc:docMk/>
            <pc:sldMk cId="0" sldId="256"/>
            <ac:spMk id="94" creationId="{00000000-0000-0000-0000-000000000000}"/>
          </ac:spMkLst>
        </pc:spChg>
        <pc:spChg chg="mod">
          <ac:chgData name="paulo zanin" userId="4a60c8475f5c784a" providerId="LiveId" clId="{57EA39DE-F83A-4E1D-B41E-D6A9645DDA33}" dt="2025-06-04T03:49:18.835" v="252" actId="1076"/>
          <ac:spMkLst>
            <pc:docMk/>
            <pc:sldMk cId="0" sldId="256"/>
            <ac:spMk id="95" creationId="{00000000-0000-0000-0000-000000000000}"/>
          </ac:spMkLst>
        </pc:spChg>
        <pc:spChg chg="mod">
          <ac:chgData name="paulo zanin" userId="4a60c8475f5c784a" providerId="LiveId" clId="{57EA39DE-F83A-4E1D-B41E-D6A9645DDA33}" dt="2025-06-04T03:45:06.403" v="248" actId="14100"/>
          <ac:spMkLst>
            <pc:docMk/>
            <pc:sldMk cId="0" sldId="256"/>
            <ac:spMk id="96" creationId="{00000000-0000-0000-0000-000000000000}"/>
          </ac:spMkLst>
        </pc:spChg>
        <pc:spChg chg="mod">
          <ac:chgData name="paulo zanin" userId="4a60c8475f5c784a" providerId="LiveId" clId="{57EA39DE-F83A-4E1D-B41E-D6A9645DDA33}" dt="2025-06-04T04:11:28.914" v="787" actId="1076"/>
          <ac:spMkLst>
            <pc:docMk/>
            <pc:sldMk cId="0" sldId="256"/>
            <ac:spMk id="97" creationId="{00000000-0000-0000-0000-000000000000}"/>
          </ac:spMkLst>
        </pc:spChg>
        <pc:spChg chg="mod">
          <ac:chgData name="paulo zanin" userId="4a60c8475f5c784a" providerId="LiveId" clId="{57EA39DE-F83A-4E1D-B41E-D6A9645DDA33}" dt="2025-06-04T04:15:05.015" v="1238" actId="14100"/>
          <ac:spMkLst>
            <pc:docMk/>
            <pc:sldMk cId="0" sldId="256"/>
            <ac:spMk id="98" creationId="{00000000-0000-0000-0000-000000000000}"/>
          </ac:spMkLst>
        </pc:spChg>
        <pc:spChg chg="mod">
          <ac:chgData name="paulo zanin" userId="4a60c8475f5c784a" providerId="LiveId" clId="{57EA39DE-F83A-4E1D-B41E-D6A9645DDA33}" dt="2025-06-04T04:15:19.098" v="1240" actId="14100"/>
          <ac:spMkLst>
            <pc:docMk/>
            <pc:sldMk cId="0" sldId="256"/>
            <ac:spMk id="99" creationId="{00000000-0000-0000-0000-000000000000}"/>
          </ac:spMkLst>
        </pc:spChg>
        <pc:spChg chg="mod">
          <ac:chgData name="paulo zanin" userId="4a60c8475f5c784a" providerId="LiveId" clId="{57EA39DE-F83A-4E1D-B41E-D6A9645DDA33}" dt="2025-06-04T04:11:20.974" v="786" actId="1076"/>
          <ac:spMkLst>
            <pc:docMk/>
            <pc:sldMk cId="0" sldId="256"/>
            <ac:spMk id="102" creationId="{00000000-0000-0000-0000-000000000000}"/>
          </ac:spMkLst>
        </pc:spChg>
        <pc:spChg chg="mod">
          <ac:chgData name="paulo zanin" userId="4a60c8475f5c784a" providerId="LiveId" clId="{57EA39DE-F83A-4E1D-B41E-D6A9645DDA33}" dt="2025-06-04T04:15:10.376" v="1239" actId="14100"/>
          <ac:spMkLst>
            <pc:docMk/>
            <pc:sldMk cId="0" sldId="256"/>
            <ac:spMk id="103" creationId="{00000000-0000-0000-0000-000000000000}"/>
          </ac:spMkLst>
        </pc:spChg>
        <pc:picChg chg="add mod">
          <ac:chgData name="paulo zanin" userId="4a60c8475f5c784a" providerId="LiveId" clId="{57EA39DE-F83A-4E1D-B41E-D6A9645DDA33}" dt="2025-06-04T03:12:35.036" v="11" actId="1076"/>
          <ac:picMkLst>
            <pc:docMk/>
            <pc:sldMk cId="0" sldId="256"/>
            <ac:picMk id="3" creationId="{D8F4D719-2D9F-676C-2440-A81A1A8E6324}"/>
          </ac:picMkLst>
        </pc:picChg>
        <pc:picChg chg="del">
          <ac:chgData name="paulo zanin" userId="4a60c8475f5c784a" providerId="LiveId" clId="{57EA39DE-F83A-4E1D-B41E-D6A9645DDA33}" dt="2025-06-04T02:59:37.813" v="0" actId="478"/>
          <ac:picMkLst>
            <pc:docMk/>
            <pc:sldMk cId="0" sldId="256"/>
            <ac:picMk id="101" creationId="{00000000-0000-0000-0000-000000000000}"/>
          </ac:picMkLst>
        </pc:picChg>
        <pc:cxnChg chg="add mod">
          <ac:chgData name="paulo zanin" userId="4a60c8475f5c784a" providerId="LiveId" clId="{57EA39DE-F83A-4E1D-B41E-D6A9645DDA33}" dt="2025-06-04T04:12:42.771" v="841" actId="1037"/>
          <ac:cxnSpMkLst>
            <pc:docMk/>
            <pc:sldMk cId="0" sldId="256"/>
            <ac:cxnSpMk id="7" creationId="{4E8527E9-7E93-3750-6008-4F4BB7026813}"/>
          </ac:cxnSpMkLst>
        </pc:cxnChg>
        <pc:cxnChg chg="add mod">
          <ac:chgData name="paulo zanin" userId="4a60c8475f5c784a" providerId="LiveId" clId="{57EA39DE-F83A-4E1D-B41E-D6A9645DDA33}" dt="2025-06-04T04:13:10.566" v="851" actId="1036"/>
          <ac:cxnSpMkLst>
            <pc:docMk/>
            <pc:sldMk cId="0" sldId="256"/>
            <ac:cxnSpMk id="8" creationId="{2A6E1C59-DA40-F932-FBDF-D43D9A1DE4AC}"/>
          </ac:cxnSpMkLst>
        </pc:cxnChg>
        <pc:cxnChg chg="add mod">
          <ac:chgData name="paulo zanin" userId="4a60c8475f5c784a" providerId="LiveId" clId="{57EA39DE-F83A-4E1D-B41E-D6A9645DDA33}" dt="2025-06-04T04:13:29.676" v="863" actId="1076"/>
          <ac:cxnSpMkLst>
            <pc:docMk/>
            <pc:sldMk cId="0" sldId="256"/>
            <ac:cxnSpMk id="9" creationId="{0EC92AAA-BCDB-6A1B-3E23-90E8B5ECC3BF}"/>
          </ac:cxnSpMkLst>
        </pc:cxnChg>
        <pc:cxnChg chg="add del mod">
          <ac:chgData name="paulo zanin" userId="4a60c8475f5c784a" providerId="LiveId" clId="{57EA39DE-F83A-4E1D-B41E-D6A9645DDA33}" dt="2025-06-04T04:14:32.595" v="1081" actId="478"/>
          <ac:cxnSpMkLst>
            <pc:docMk/>
            <pc:sldMk cId="0" sldId="256"/>
            <ac:cxnSpMk id="10" creationId="{F9542467-3494-FB18-A20D-81E588ED603A}"/>
          </ac:cxnSpMkLst>
        </pc:cxnChg>
        <pc:cxnChg chg="add mod">
          <ac:chgData name="paulo zanin" userId="4a60c8475f5c784a" providerId="LiveId" clId="{57EA39DE-F83A-4E1D-B41E-D6A9645DDA33}" dt="2025-06-04T04:14:00.231" v="967" actId="14100"/>
          <ac:cxnSpMkLst>
            <pc:docMk/>
            <pc:sldMk cId="0" sldId="256"/>
            <ac:cxnSpMk id="11" creationId="{1D3DEC8F-C12F-2FB8-192D-21D0F9BEF30F}"/>
          </ac:cxnSpMkLst>
        </pc:cxnChg>
        <pc:cxnChg chg="add mod">
          <ac:chgData name="paulo zanin" userId="4a60c8475f5c784a" providerId="LiveId" clId="{57EA39DE-F83A-4E1D-B41E-D6A9645DDA33}" dt="2025-06-04T04:14:23.828" v="1080" actId="14100"/>
          <ac:cxnSpMkLst>
            <pc:docMk/>
            <pc:sldMk cId="0" sldId="256"/>
            <ac:cxnSpMk id="13" creationId="{FE896C02-E987-4222-944D-ED4F67CF34FE}"/>
          </ac:cxnSpMkLst>
        </pc:cxnChg>
        <pc:cxnChg chg="add mod">
          <ac:chgData name="paulo zanin" userId="4a60c8475f5c784a" providerId="LiveId" clId="{57EA39DE-F83A-4E1D-B41E-D6A9645DDA33}" dt="2025-06-04T04:15:32.552" v="1254" actId="1035"/>
          <ac:cxnSpMkLst>
            <pc:docMk/>
            <pc:sldMk cId="0" sldId="256"/>
            <ac:cxnSpMk id="15" creationId="{25904523-C778-798B-30F3-8F0BCD59DBDA}"/>
          </ac:cxnSpMkLst>
        </pc:cxnChg>
        <pc:cxnChg chg="add mod">
          <ac:chgData name="paulo zanin" userId="4a60c8475f5c784a" providerId="LiveId" clId="{57EA39DE-F83A-4E1D-B41E-D6A9645DDA33}" dt="2025-06-04T04:15:46.636" v="1341" actId="1035"/>
          <ac:cxnSpMkLst>
            <pc:docMk/>
            <pc:sldMk cId="0" sldId="256"/>
            <ac:cxnSpMk id="17" creationId="{0804C7E8-325C-C5B1-F913-DC78118A610A}"/>
          </ac:cxnSpMkLst>
        </pc:cxnChg>
        <pc:cxnChg chg="add mod">
          <ac:chgData name="paulo zanin" userId="4a60c8475f5c784a" providerId="LiveId" clId="{57EA39DE-F83A-4E1D-B41E-D6A9645DDA33}" dt="2025-06-04T04:15:54.568" v="1402" actId="1036"/>
          <ac:cxnSpMkLst>
            <pc:docMk/>
            <pc:sldMk cId="0" sldId="256"/>
            <ac:cxnSpMk id="18" creationId="{E7194593-180D-CB50-AFFC-2A69900A4325}"/>
          </ac:cxnSpMkLst>
        </pc:cxnChg>
        <pc:cxnChg chg="del mod">
          <ac:chgData name="paulo zanin" userId="4a60c8475f5c784a" providerId="LiveId" clId="{57EA39DE-F83A-4E1D-B41E-D6A9645DDA33}" dt="2025-06-04T04:16:06.563" v="1403" actId="478"/>
          <ac:cxnSpMkLst>
            <pc:docMk/>
            <pc:sldMk cId="0" sldId="256"/>
            <ac:cxnSpMk id="85" creationId="{00000000-0000-0000-0000-000000000000}"/>
          </ac:cxnSpMkLst>
        </pc:cxnChg>
        <pc:cxnChg chg="mod">
          <ac:chgData name="paulo zanin" userId="4a60c8475f5c784a" providerId="LiveId" clId="{57EA39DE-F83A-4E1D-B41E-D6A9645DDA33}" dt="2025-06-04T04:13:35.439" v="870" actId="1036"/>
          <ac:cxnSpMkLst>
            <pc:docMk/>
            <pc:sldMk cId="0" sldId="256"/>
            <ac:cxnSpMk id="100" creationId="{00000000-0000-0000-0000-000000000000}"/>
          </ac:cxnSpMkLst>
        </pc:cxn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0" dt="2025-06-02T23:09:00.820" idx="1">
    <p:pos x="16" y="702"/>
    <p:text>Colocar as orientações do modelo na forma de texto nos subítens</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BlFotixg"/>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2286000" y="685800"/>
            <a:ext cx="228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1441450" y="1730375"/>
            <a:ext cx="25920700" cy="7200900"/>
          </a:xfrm>
          <a:prstGeom prst="rect">
            <a:avLst/>
          </a:prstGeom>
          <a:noFill/>
          <a:ln>
            <a:noFill/>
          </a:ln>
        </p:spPr>
        <p:txBody>
          <a:bodyPr spcFirstLastPara="1" wrap="square" lIns="295250" tIns="147625" rIns="295250" bIns="1476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3" name="Google Shape;13;p3"/>
          <p:cNvSpPr txBox="1">
            <a:spLocks noGrp="1"/>
          </p:cNvSpPr>
          <p:nvPr>
            <p:ph type="body" idx="1"/>
          </p:nvPr>
        </p:nvSpPr>
        <p:spPr>
          <a:xfrm>
            <a:off x="1440181" y="10081265"/>
            <a:ext cx="12721590" cy="28513567"/>
          </a:xfrm>
          <a:prstGeom prst="rect">
            <a:avLst/>
          </a:prstGeom>
          <a:noFill/>
          <a:ln>
            <a:noFill/>
          </a:ln>
        </p:spPr>
        <p:txBody>
          <a:bodyPr spcFirstLastPara="1" wrap="square" lIns="295250" tIns="147625" rIns="295250" bIns="147625" anchor="t" anchorCtr="0">
            <a:noAutofit/>
          </a:bodyPr>
          <a:lstStyle>
            <a:lvl1pPr marL="457200" lvl="0" indent="-951103" algn="l">
              <a:spcBef>
                <a:spcPts val="2276"/>
              </a:spcBef>
              <a:spcAft>
                <a:spcPts val="0"/>
              </a:spcAft>
              <a:buClr>
                <a:schemeClr val="dk1"/>
              </a:buClr>
              <a:buSzPts val="11378"/>
              <a:buChar char="•"/>
              <a:defRPr sz="11378"/>
            </a:lvl1pPr>
            <a:lvl2pPr marL="914400" lvl="1" indent="-849503" algn="l">
              <a:spcBef>
                <a:spcPts val="1956"/>
              </a:spcBef>
              <a:spcAft>
                <a:spcPts val="0"/>
              </a:spcAft>
              <a:buClr>
                <a:schemeClr val="dk1"/>
              </a:buClr>
              <a:buSzPts val="9778"/>
              <a:buChar char="–"/>
              <a:defRPr sz="9778"/>
            </a:lvl2pPr>
            <a:lvl3pPr marL="1371600" lvl="2" indent="-753554" algn="l">
              <a:spcBef>
                <a:spcPts val="1653"/>
              </a:spcBef>
              <a:spcAft>
                <a:spcPts val="0"/>
              </a:spcAft>
              <a:buClr>
                <a:schemeClr val="dk1"/>
              </a:buClr>
              <a:buSzPts val="8267"/>
              <a:buChar char="•"/>
              <a:defRPr sz="8267"/>
            </a:lvl3pPr>
            <a:lvl4pPr marL="1828800" lvl="3" indent="-697103" algn="l">
              <a:spcBef>
                <a:spcPts val="1476"/>
              </a:spcBef>
              <a:spcAft>
                <a:spcPts val="0"/>
              </a:spcAft>
              <a:buClr>
                <a:schemeClr val="dk1"/>
              </a:buClr>
              <a:buSzPts val="7378"/>
              <a:buChar char="–"/>
              <a:defRPr sz="7378"/>
            </a:lvl4pPr>
            <a:lvl5pPr marL="2286000" lvl="4" indent="-697103" algn="l">
              <a:spcBef>
                <a:spcPts val="1476"/>
              </a:spcBef>
              <a:spcAft>
                <a:spcPts val="0"/>
              </a:spcAft>
              <a:buClr>
                <a:schemeClr val="dk1"/>
              </a:buClr>
              <a:buSzPts val="7378"/>
              <a:buChar char="»"/>
              <a:defRPr sz="7378"/>
            </a:lvl5pPr>
            <a:lvl6pPr marL="2743200" lvl="5" indent="-697103" algn="l">
              <a:spcBef>
                <a:spcPts val="1476"/>
              </a:spcBef>
              <a:spcAft>
                <a:spcPts val="0"/>
              </a:spcAft>
              <a:buClr>
                <a:schemeClr val="dk1"/>
              </a:buClr>
              <a:buSzPts val="7378"/>
              <a:buChar char="•"/>
              <a:defRPr sz="7378"/>
            </a:lvl6pPr>
            <a:lvl7pPr marL="3200400" lvl="6" indent="-697103" algn="l">
              <a:spcBef>
                <a:spcPts val="1476"/>
              </a:spcBef>
              <a:spcAft>
                <a:spcPts val="0"/>
              </a:spcAft>
              <a:buClr>
                <a:schemeClr val="dk1"/>
              </a:buClr>
              <a:buSzPts val="7378"/>
              <a:buChar char="•"/>
              <a:defRPr sz="7378"/>
            </a:lvl7pPr>
            <a:lvl8pPr marL="3657600" lvl="7" indent="-697103" algn="l">
              <a:spcBef>
                <a:spcPts val="1476"/>
              </a:spcBef>
              <a:spcAft>
                <a:spcPts val="0"/>
              </a:spcAft>
              <a:buClr>
                <a:schemeClr val="dk1"/>
              </a:buClr>
              <a:buSzPts val="7378"/>
              <a:buChar char="•"/>
              <a:defRPr sz="7378"/>
            </a:lvl8pPr>
            <a:lvl9pPr marL="4114800" lvl="8" indent="-697103" algn="l">
              <a:spcBef>
                <a:spcPts val="1476"/>
              </a:spcBef>
              <a:spcAft>
                <a:spcPts val="0"/>
              </a:spcAft>
              <a:buClr>
                <a:schemeClr val="dk1"/>
              </a:buClr>
              <a:buSzPts val="7378"/>
              <a:buChar char="•"/>
              <a:defRPr sz="7378"/>
            </a:lvl9pPr>
          </a:lstStyle>
          <a:p>
            <a:endParaRPr/>
          </a:p>
        </p:txBody>
      </p:sp>
      <p:sp>
        <p:nvSpPr>
          <p:cNvPr id="14" name="Google Shape;14;p3"/>
          <p:cNvSpPr txBox="1">
            <a:spLocks noGrp="1"/>
          </p:cNvSpPr>
          <p:nvPr>
            <p:ph type="body" idx="2"/>
          </p:nvPr>
        </p:nvSpPr>
        <p:spPr>
          <a:xfrm>
            <a:off x="14641831" y="10081265"/>
            <a:ext cx="12721590" cy="28513567"/>
          </a:xfrm>
          <a:prstGeom prst="rect">
            <a:avLst/>
          </a:prstGeom>
          <a:noFill/>
          <a:ln>
            <a:noFill/>
          </a:ln>
        </p:spPr>
        <p:txBody>
          <a:bodyPr spcFirstLastPara="1" wrap="square" lIns="295250" tIns="147625" rIns="295250" bIns="147625" anchor="t" anchorCtr="0">
            <a:noAutofit/>
          </a:bodyPr>
          <a:lstStyle>
            <a:lvl1pPr marL="457200" lvl="0" indent="-951103" algn="l">
              <a:spcBef>
                <a:spcPts val="2276"/>
              </a:spcBef>
              <a:spcAft>
                <a:spcPts val="0"/>
              </a:spcAft>
              <a:buClr>
                <a:schemeClr val="dk1"/>
              </a:buClr>
              <a:buSzPts val="11378"/>
              <a:buChar char="•"/>
              <a:defRPr sz="11378"/>
            </a:lvl1pPr>
            <a:lvl2pPr marL="914400" lvl="1" indent="-849503" algn="l">
              <a:spcBef>
                <a:spcPts val="1956"/>
              </a:spcBef>
              <a:spcAft>
                <a:spcPts val="0"/>
              </a:spcAft>
              <a:buClr>
                <a:schemeClr val="dk1"/>
              </a:buClr>
              <a:buSzPts val="9778"/>
              <a:buChar char="–"/>
              <a:defRPr sz="9778"/>
            </a:lvl2pPr>
            <a:lvl3pPr marL="1371600" lvl="2" indent="-753554" algn="l">
              <a:spcBef>
                <a:spcPts val="1653"/>
              </a:spcBef>
              <a:spcAft>
                <a:spcPts val="0"/>
              </a:spcAft>
              <a:buClr>
                <a:schemeClr val="dk1"/>
              </a:buClr>
              <a:buSzPts val="8267"/>
              <a:buChar char="•"/>
              <a:defRPr sz="8267"/>
            </a:lvl3pPr>
            <a:lvl4pPr marL="1828800" lvl="3" indent="-697103" algn="l">
              <a:spcBef>
                <a:spcPts val="1476"/>
              </a:spcBef>
              <a:spcAft>
                <a:spcPts val="0"/>
              </a:spcAft>
              <a:buClr>
                <a:schemeClr val="dk1"/>
              </a:buClr>
              <a:buSzPts val="7378"/>
              <a:buChar char="–"/>
              <a:defRPr sz="7378"/>
            </a:lvl4pPr>
            <a:lvl5pPr marL="2286000" lvl="4" indent="-697103" algn="l">
              <a:spcBef>
                <a:spcPts val="1476"/>
              </a:spcBef>
              <a:spcAft>
                <a:spcPts val="0"/>
              </a:spcAft>
              <a:buClr>
                <a:schemeClr val="dk1"/>
              </a:buClr>
              <a:buSzPts val="7378"/>
              <a:buChar char="»"/>
              <a:defRPr sz="7378"/>
            </a:lvl5pPr>
            <a:lvl6pPr marL="2743200" lvl="5" indent="-697103" algn="l">
              <a:spcBef>
                <a:spcPts val="1476"/>
              </a:spcBef>
              <a:spcAft>
                <a:spcPts val="0"/>
              </a:spcAft>
              <a:buClr>
                <a:schemeClr val="dk1"/>
              </a:buClr>
              <a:buSzPts val="7378"/>
              <a:buChar char="•"/>
              <a:defRPr sz="7378"/>
            </a:lvl6pPr>
            <a:lvl7pPr marL="3200400" lvl="6" indent="-697103" algn="l">
              <a:spcBef>
                <a:spcPts val="1476"/>
              </a:spcBef>
              <a:spcAft>
                <a:spcPts val="0"/>
              </a:spcAft>
              <a:buClr>
                <a:schemeClr val="dk1"/>
              </a:buClr>
              <a:buSzPts val="7378"/>
              <a:buChar char="•"/>
              <a:defRPr sz="7378"/>
            </a:lvl7pPr>
            <a:lvl8pPr marL="3657600" lvl="7" indent="-697103" algn="l">
              <a:spcBef>
                <a:spcPts val="1476"/>
              </a:spcBef>
              <a:spcAft>
                <a:spcPts val="0"/>
              </a:spcAft>
              <a:buClr>
                <a:schemeClr val="dk1"/>
              </a:buClr>
              <a:buSzPts val="7378"/>
              <a:buChar char="•"/>
              <a:defRPr sz="7378"/>
            </a:lvl8pPr>
            <a:lvl9pPr marL="4114800" lvl="8" indent="-697103" algn="l">
              <a:spcBef>
                <a:spcPts val="1476"/>
              </a:spcBef>
              <a:spcAft>
                <a:spcPts val="0"/>
              </a:spcAft>
              <a:buClr>
                <a:schemeClr val="dk1"/>
              </a:buClr>
              <a:buSzPts val="7378"/>
              <a:buChar char="•"/>
              <a:defRPr sz="7378"/>
            </a:lvl9pPr>
          </a:lstStyle>
          <a:p>
            <a:endParaRPr/>
          </a:p>
        </p:txBody>
      </p:sp>
      <p:sp>
        <p:nvSpPr>
          <p:cNvPr id="15" name="Google Shape;15;p3"/>
          <p:cNvSpPr txBox="1">
            <a:spLocks noGrp="1"/>
          </p:cNvSpPr>
          <p:nvPr>
            <p:ph type="dt" idx="10"/>
          </p:nvPr>
        </p:nvSpPr>
        <p:spPr>
          <a:xfrm>
            <a:off x="1441450" y="40044687"/>
            <a:ext cx="6718300"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sz="4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
          <p:cNvSpPr txBox="1">
            <a:spLocks noGrp="1"/>
          </p:cNvSpPr>
          <p:nvPr>
            <p:ph type="ftr" idx="11"/>
          </p:nvPr>
        </p:nvSpPr>
        <p:spPr>
          <a:xfrm>
            <a:off x="9840912" y="40044687"/>
            <a:ext cx="9121775"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3"/>
          <p:cNvSpPr txBox="1">
            <a:spLocks noGrp="1"/>
          </p:cNvSpPr>
          <p:nvPr>
            <p:ph type="sldNum" idx="12"/>
          </p:nvPr>
        </p:nvSpPr>
        <p:spPr>
          <a:xfrm>
            <a:off x="20643850" y="40044687"/>
            <a:ext cx="6718300" cy="2300287"/>
          </a:xfrm>
          <a:prstGeom prst="rect">
            <a:avLst/>
          </a:prstGeom>
          <a:noFill/>
          <a:ln>
            <a:noFill/>
          </a:ln>
        </p:spPr>
        <p:txBody>
          <a:bodyPr spcFirstLastPara="1" wrap="square" lIns="295250" tIns="147625" rIns="295250" bIns="147625" anchor="ctr" anchorCtr="0">
            <a:noAutofit/>
          </a:bodyPr>
          <a:lstStyle>
            <a:lvl1pPr marL="0" marR="0" lvl="0" indent="0" algn="r">
              <a:lnSpc>
                <a:spcPct val="100000"/>
              </a:lnSpc>
              <a:spcBef>
                <a:spcPts val="0"/>
              </a:spcBef>
              <a:spcAft>
                <a:spcPts val="0"/>
              </a:spcAft>
              <a:buClr>
                <a:srgbClr val="898989"/>
              </a:buClr>
              <a:buSzPts val="4900"/>
              <a:buFont typeface="Calibri"/>
              <a:buNone/>
              <a:defRPr sz="49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4900"/>
              <a:buFont typeface="Calibri"/>
              <a:buNone/>
              <a:defRPr sz="49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4900"/>
              <a:buFont typeface="Calibri"/>
              <a:buNone/>
              <a:defRPr sz="49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4900"/>
              <a:buFont typeface="Calibri"/>
              <a:buNone/>
              <a:defRPr sz="49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4900"/>
              <a:buFont typeface="Calibri"/>
              <a:buNone/>
              <a:defRPr sz="49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4900"/>
              <a:buFont typeface="Calibri"/>
              <a:buNone/>
              <a:defRPr sz="49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4900"/>
              <a:buFont typeface="Calibri"/>
              <a:buNone/>
              <a:defRPr sz="49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4900"/>
              <a:buFont typeface="Calibri"/>
              <a:buNone/>
              <a:defRPr sz="49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4900"/>
              <a:buFont typeface="Calibri"/>
              <a:buNone/>
              <a:defRPr sz="49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1441450" y="1730375"/>
            <a:ext cx="25920700" cy="7200900"/>
          </a:xfrm>
          <a:prstGeom prst="rect">
            <a:avLst/>
          </a:prstGeom>
          <a:noFill/>
          <a:ln>
            <a:noFill/>
          </a:ln>
        </p:spPr>
        <p:txBody>
          <a:bodyPr spcFirstLastPara="1" wrap="square" lIns="295250" tIns="147625" rIns="295250" bIns="1476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0" name="Google Shape;70;p12"/>
          <p:cNvSpPr txBox="1">
            <a:spLocks noGrp="1"/>
          </p:cNvSpPr>
          <p:nvPr>
            <p:ph type="body" idx="1"/>
          </p:nvPr>
        </p:nvSpPr>
        <p:spPr>
          <a:xfrm>
            <a:off x="1441450" y="10080625"/>
            <a:ext cx="25920700" cy="28514675"/>
          </a:xfrm>
          <a:prstGeom prst="rect">
            <a:avLst/>
          </a:prstGeom>
          <a:noFill/>
          <a:ln>
            <a:noFill/>
          </a:ln>
        </p:spPr>
        <p:txBody>
          <a:bodyPr spcFirstLastPara="1" wrap="square" lIns="295250" tIns="147625" rIns="295250" bIns="1476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1441450" y="40044687"/>
            <a:ext cx="6718300"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sz="4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9840912" y="40044687"/>
            <a:ext cx="9121775"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20643850" y="40044687"/>
            <a:ext cx="6718300" cy="2300287"/>
          </a:xfrm>
          <a:prstGeom prst="rect">
            <a:avLst/>
          </a:prstGeom>
          <a:noFill/>
          <a:ln>
            <a:noFill/>
          </a:ln>
        </p:spPr>
        <p:txBody>
          <a:bodyPr spcFirstLastPara="1" wrap="square" lIns="295250" tIns="147625" rIns="295250" bIns="147625" anchor="ctr" anchorCtr="0">
            <a:noAutofit/>
          </a:bodyPr>
          <a:lstStyle>
            <a:lvl1pPr marL="0" marR="0" lvl="0"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74"/>
        <p:cNvGrpSpPr/>
        <p:nvPr/>
      </p:nvGrpSpPr>
      <p:grpSpPr>
        <a:xfrm>
          <a:off x="0" y="0"/>
          <a:ext cx="0" cy="0"/>
          <a:chOff x="0" y="0"/>
          <a:chExt cx="0" cy="0"/>
        </a:xfrm>
      </p:grpSpPr>
      <p:sp>
        <p:nvSpPr>
          <p:cNvPr id="75" name="Google Shape;75;p13"/>
          <p:cNvSpPr txBox="1">
            <a:spLocks noGrp="1"/>
          </p:cNvSpPr>
          <p:nvPr>
            <p:ph type="ctrTitle"/>
          </p:nvPr>
        </p:nvSpPr>
        <p:spPr>
          <a:xfrm>
            <a:off x="2160272" y="13421683"/>
            <a:ext cx="24483060" cy="9261158"/>
          </a:xfrm>
          <a:prstGeom prst="rect">
            <a:avLst/>
          </a:prstGeom>
          <a:noFill/>
          <a:ln>
            <a:noFill/>
          </a:ln>
        </p:spPr>
        <p:txBody>
          <a:bodyPr spcFirstLastPara="1" wrap="square" lIns="295250" tIns="147625" rIns="295250" bIns="1476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6" name="Google Shape;76;p13"/>
          <p:cNvSpPr txBox="1">
            <a:spLocks noGrp="1"/>
          </p:cNvSpPr>
          <p:nvPr>
            <p:ph type="subTitle" idx="1"/>
          </p:nvPr>
        </p:nvSpPr>
        <p:spPr>
          <a:xfrm>
            <a:off x="4320541" y="24483060"/>
            <a:ext cx="20162520" cy="11041380"/>
          </a:xfrm>
          <a:prstGeom prst="rect">
            <a:avLst/>
          </a:prstGeom>
          <a:noFill/>
          <a:ln>
            <a:noFill/>
          </a:ln>
        </p:spPr>
        <p:txBody>
          <a:bodyPr spcFirstLastPara="1" wrap="square" lIns="295250" tIns="147625" rIns="295250" bIns="147625" anchor="t" anchorCtr="0">
            <a:noAutofit/>
          </a:bodyPr>
          <a:lstStyle>
            <a:lvl1pPr lvl="0" algn="ctr">
              <a:spcBef>
                <a:spcPts val="2600"/>
              </a:spcBef>
              <a:spcAft>
                <a:spcPts val="0"/>
              </a:spcAft>
              <a:buClr>
                <a:srgbClr val="888888"/>
              </a:buClr>
              <a:buSzPts val="13000"/>
              <a:buNone/>
              <a:defRPr>
                <a:solidFill>
                  <a:srgbClr val="888888"/>
                </a:solidFill>
              </a:defRPr>
            </a:lvl1pPr>
            <a:lvl2pPr lvl="1" algn="ctr">
              <a:spcBef>
                <a:spcPts val="2260"/>
              </a:spcBef>
              <a:spcAft>
                <a:spcPts val="0"/>
              </a:spcAft>
              <a:buClr>
                <a:srgbClr val="888888"/>
              </a:buClr>
              <a:buSzPts val="11300"/>
              <a:buNone/>
              <a:defRPr>
                <a:solidFill>
                  <a:srgbClr val="888888"/>
                </a:solidFill>
              </a:defRPr>
            </a:lvl2pPr>
            <a:lvl3pPr lvl="2" algn="ctr">
              <a:spcBef>
                <a:spcPts val="1940"/>
              </a:spcBef>
              <a:spcAft>
                <a:spcPts val="0"/>
              </a:spcAft>
              <a:buClr>
                <a:srgbClr val="888888"/>
              </a:buClr>
              <a:buSzPts val="9700"/>
              <a:buNone/>
              <a:defRPr>
                <a:solidFill>
                  <a:srgbClr val="888888"/>
                </a:solidFill>
              </a:defRPr>
            </a:lvl3pPr>
            <a:lvl4pPr lvl="3" algn="ctr">
              <a:spcBef>
                <a:spcPts val="1640"/>
              </a:spcBef>
              <a:spcAft>
                <a:spcPts val="0"/>
              </a:spcAft>
              <a:buClr>
                <a:srgbClr val="888888"/>
              </a:buClr>
              <a:buSzPts val="8200"/>
              <a:buNone/>
              <a:defRPr>
                <a:solidFill>
                  <a:srgbClr val="888888"/>
                </a:solidFill>
              </a:defRPr>
            </a:lvl4pPr>
            <a:lvl5pPr lvl="4" algn="ctr">
              <a:spcBef>
                <a:spcPts val="1640"/>
              </a:spcBef>
              <a:spcAft>
                <a:spcPts val="0"/>
              </a:spcAft>
              <a:buClr>
                <a:srgbClr val="888888"/>
              </a:buClr>
              <a:buSzPts val="8200"/>
              <a:buNone/>
              <a:defRPr>
                <a:solidFill>
                  <a:srgbClr val="888888"/>
                </a:solidFill>
              </a:defRPr>
            </a:lvl5pPr>
            <a:lvl6pPr lvl="5" algn="ctr">
              <a:spcBef>
                <a:spcPts val="1653"/>
              </a:spcBef>
              <a:spcAft>
                <a:spcPts val="0"/>
              </a:spcAft>
              <a:buClr>
                <a:srgbClr val="888888"/>
              </a:buClr>
              <a:buSzPts val="8267"/>
              <a:buNone/>
              <a:defRPr>
                <a:solidFill>
                  <a:srgbClr val="888888"/>
                </a:solidFill>
              </a:defRPr>
            </a:lvl6pPr>
            <a:lvl7pPr lvl="6" algn="ctr">
              <a:spcBef>
                <a:spcPts val="1653"/>
              </a:spcBef>
              <a:spcAft>
                <a:spcPts val="0"/>
              </a:spcAft>
              <a:buClr>
                <a:srgbClr val="888888"/>
              </a:buClr>
              <a:buSzPts val="8267"/>
              <a:buNone/>
              <a:defRPr>
                <a:solidFill>
                  <a:srgbClr val="888888"/>
                </a:solidFill>
              </a:defRPr>
            </a:lvl7pPr>
            <a:lvl8pPr lvl="7" algn="ctr">
              <a:spcBef>
                <a:spcPts val="1653"/>
              </a:spcBef>
              <a:spcAft>
                <a:spcPts val="0"/>
              </a:spcAft>
              <a:buClr>
                <a:srgbClr val="888888"/>
              </a:buClr>
              <a:buSzPts val="8267"/>
              <a:buNone/>
              <a:defRPr>
                <a:solidFill>
                  <a:srgbClr val="888888"/>
                </a:solidFill>
              </a:defRPr>
            </a:lvl8pPr>
            <a:lvl9pPr lvl="8" algn="ctr">
              <a:spcBef>
                <a:spcPts val="1653"/>
              </a:spcBef>
              <a:spcAft>
                <a:spcPts val="0"/>
              </a:spcAft>
              <a:buClr>
                <a:srgbClr val="888888"/>
              </a:buClr>
              <a:buSzPts val="8267"/>
              <a:buNone/>
              <a:defRPr>
                <a:solidFill>
                  <a:srgbClr val="888888"/>
                </a:solidFill>
              </a:defRPr>
            </a:lvl9pPr>
          </a:lstStyle>
          <a:p>
            <a:endParaRPr/>
          </a:p>
        </p:txBody>
      </p:sp>
      <p:sp>
        <p:nvSpPr>
          <p:cNvPr id="77" name="Google Shape;77;p13"/>
          <p:cNvSpPr txBox="1">
            <a:spLocks noGrp="1"/>
          </p:cNvSpPr>
          <p:nvPr>
            <p:ph type="dt" idx="10"/>
          </p:nvPr>
        </p:nvSpPr>
        <p:spPr>
          <a:xfrm>
            <a:off x="1441450" y="40044687"/>
            <a:ext cx="6718300"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sz="4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9840912" y="40044687"/>
            <a:ext cx="9121775"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20643850" y="40044687"/>
            <a:ext cx="6718300" cy="2300287"/>
          </a:xfrm>
          <a:prstGeom prst="rect">
            <a:avLst/>
          </a:prstGeom>
          <a:noFill/>
          <a:ln>
            <a:noFill/>
          </a:ln>
        </p:spPr>
        <p:txBody>
          <a:bodyPr spcFirstLastPara="1" wrap="square" lIns="295250" tIns="147625" rIns="295250" bIns="147625" anchor="ctr" anchorCtr="0">
            <a:noAutofit/>
          </a:bodyPr>
          <a:lstStyle>
            <a:lvl1pPr marL="0" marR="0" lvl="0"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e texto verticais" type="vertTitleAndTx">
  <p:cSld name="VERTICAL_TITLE_AND_VERTICAL_TEXT">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rot="5400000">
            <a:off x="5690712" y="16922122"/>
            <a:ext cx="36864607" cy="6480810"/>
          </a:xfrm>
          <a:prstGeom prst="rect">
            <a:avLst/>
          </a:prstGeom>
          <a:noFill/>
          <a:ln>
            <a:noFill/>
          </a:ln>
        </p:spPr>
        <p:txBody>
          <a:bodyPr spcFirstLastPara="1" wrap="square" lIns="295250" tIns="147625" rIns="295250" bIns="1476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0" name="Google Shape;20;p4"/>
          <p:cNvSpPr txBox="1">
            <a:spLocks noGrp="1"/>
          </p:cNvSpPr>
          <p:nvPr>
            <p:ph type="body" idx="1"/>
          </p:nvPr>
        </p:nvSpPr>
        <p:spPr>
          <a:xfrm rot="5400000">
            <a:off x="-7510936" y="10681342"/>
            <a:ext cx="36864607" cy="18962370"/>
          </a:xfrm>
          <a:prstGeom prst="rect">
            <a:avLst/>
          </a:prstGeom>
          <a:noFill/>
          <a:ln>
            <a:noFill/>
          </a:ln>
        </p:spPr>
        <p:txBody>
          <a:bodyPr spcFirstLastPara="1" wrap="square" lIns="295250" tIns="147625" rIns="295250" bIns="1476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1" name="Google Shape;21;p4"/>
          <p:cNvSpPr txBox="1">
            <a:spLocks noGrp="1"/>
          </p:cNvSpPr>
          <p:nvPr>
            <p:ph type="dt" idx="10"/>
          </p:nvPr>
        </p:nvSpPr>
        <p:spPr>
          <a:xfrm>
            <a:off x="1441450" y="40044687"/>
            <a:ext cx="6718300"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sz="4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
          <p:cNvSpPr txBox="1">
            <a:spLocks noGrp="1"/>
          </p:cNvSpPr>
          <p:nvPr>
            <p:ph type="ftr" idx="11"/>
          </p:nvPr>
        </p:nvSpPr>
        <p:spPr>
          <a:xfrm>
            <a:off x="9840912" y="40044687"/>
            <a:ext cx="9121775"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4"/>
          <p:cNvSpPr txBox="1">
            <a:spLocks noGrp="1"/>
          </p:cNvSpPr>
          <p:nvPr>
            <p:ph type="sldNum" idx="12"/>
          </p:nvPr>
        </p:nvSpPr>
        <p:spPr>
          <a:xfrm>
            <a:off x="20643850" y="40044687"/>
            <a:ext cx="6718300" cy="2300287"/>
          </a:xfrm>
          <a:prstGeom prst="rect">
            <a:avLst/>
          </a:prstGeom>
          <a:noFill/>
          <a:ln>
            <a:noFill/>
          </a:ln>
        </p:spPr>
        <p:txBody>
          <a:bodyPr spcFirstLastPara="1" wrap="square" lIns="295250" tIns="147625" rIns="295250" bIns="147625" anchor="ctr" anchorCtr="0">
            <a:noAutofit/>
          </a:bodyPr>
          <a:lstStyle>
            <a:lvl1pPr marL="0" marR="0" lvl="0"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1441450" y="1730375"/>
            <a:ext cx="25920700" cy="7200900"/>
          </a:xfrm>
          <a:prstGeom prst="rect">
            <a:avLst/>
          </a:prstGeom>
          <a:noFill/>
          <a:ln>
            <a:noFill/>
          </a:ln>
        </p:spPr>
        <p:txBody>
          <a:bodyPr spcFirstLastPara="1" wrap="square" lIns="295250" tIns="147625" rIns="295250" bIns="1476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6" name="Google Shape;26;p5"/>
          <p:cNvSpPr txBox="1">
            <a:spLocks noGrp="1"/>
          </p:cNvSpPr>
          <p:nvPr>
            <p:ph type="body" idx="1"/>
          </p:nvPr>
        </p:nvSpPr>
        <p:spPr>
          <a:xfrm rot="5400000">
            <a:off x="144463" y="11377613"/>
            <a:ext cx="28514675" cy="25920700"/>
          </a:xfrm>
          <a:prstGeom prst="rect">
            <a:avLst/>
          </a:prstGeom>
          <a:noFill/>
          <a:ln>
            <a:noFill/>
          </a:ln>
        </p:spPr>
        <p:txBody>
          <a:bodyPr spcFirstLastPara="1" wrap="square" lIns="295250" tIns="147625" rIns="295250" bIns="1476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7" name="Google Shape;27;p5"/>
          <p:cNvSpPr txBox="1">
            <a:spLocks noGrp="1"/>
          </p:cNvSpPr>
          <p:nvPr>
            <p:ph type="dt" idx="10"/>
          </p:nvPr>
        </p:nvSpPr>
        <p:spPr>
          <a:xfrm>
            <a:off x="1441450" y="40044687"/>
            <a:ext cx="6718300"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sz="4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
          <p:cNvSpPr txBox="1">
            <a:spLocks noGrp="1"/>
          </p:cNvSpPr>
          <p:nvPr>
            <p:ph type="ftr" idx="11"/>
          </p:nvPr>
        </p:nvSpPr>
        <p:spPr>
          <a:xfrm>
            <a:off x="9840912" y="40044687"/>
            <a:ext cx="9121775"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5"/>
          <p:cNvSpPr txBox="1">
            <a:spLocks noGrp="1"/>
          </p:cNvSpPr>
          <p:nvPr>
            <p:ph type="sldNum" idx="12"/>
          </p:nvPr>
        </p:nvSpPr>
        <p:spPr>
          <a:xfrm>
            <a:off x="20643850" y="40044687"/>
            <a:ext cx="6718300" cy="2300287"/>
          </a:xfrm>
          <a:prstGeom prst="rect">
            <a:avLst/>
          </a:prstGeom>
          <a:noFill/>
          <a:ln>
            <a:noFill/>
          </a:ln>
        </p:spPr>
        <p:txBody>
          <a:bodyPr spcFirstLastPara="1" wrap="square" lIns="295250" tIns="147625" rIns="295250" bIns="147625" anchor="ctr" anchorCtr="0">
            <a:noAutofit/>
          </a:bodyPr>
          <a:lstStyle>
            <a:lvl1pPr marL="0" marR="0" lvl="0"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30"/>
        <p:cNvGrpSpPr/>
        <p:nvPr/>
      </p:nvGrpSpPr>
      <p:grpSpPr>
        <a:xfrm>
          <a:off x="0" y="0"/>
          <a:ext cx="0" cy="0"/>
          <a:chOff x="0" y="0"/>
          <a:chExt cx="0" cy="0"/>
        </a:xfrm>
      </p:grpSpPr>
      <p:sp>
        <p:nvSpPr>
          <p:cNvPr id="31" name="Google Shape;31;p6"/>
          <p:cNvSpPr txBox="1">
            <a:spLocks noGrp="1"/>
          </p:cNvSpPr>
          <p:nvPr>
            <p:ph type="title"/>
          </p:nvPr>
        </p:nvSpPr>
        <p:spPr>
          <a:xfrm>
            <a:off x="5645708" y="30243779"/>
            <a:ext cx="17282160" cy="3570450"/>
          </a:xfrm>
          <a:prstGeom prst="rect">
            <a:avLst/>
          </a:prstGeom>
          <a:noFill/>
          <a:ln>
            <a:noFill/>
          </a:ln>
        </p:spPr>
        <p:txBody>
          <a:bodyPr spcFirstLastPara="1" wrap="square" lIns="295250" tIns="147625" rIns="295250" bIns="147625" anchor="b" anchorCtr="0">
            <a:noAutofit/>
          </a:bodyPr>
          <a:lstStyle>
            <a:lvl1pPr lvl="0" algn="l">
              <a:spcBef>
                <a:spcPts val="0"/>
              </a:spcBef>
              <a:spcAft>
                <a:spcPts val="0"/>
              </a:spcAft>
              <a:buSzPts val="1400"/>
              <a:buNone/>
              <a:defRPr sz="8267"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2" name="Google Shape;32;p6"/>
          <p:cNvSpPr>
            <a:spLocks noGrp="1"/>
          </p:cNvSpPr>
          <p:nvPr>
            <p:ph type="pic" idx="2"/>
          </p:nvPr>
        </p:nvSpPr>
        <p:spPr>
          <a:xfrm>
            <a:off x="5645708" y="3860485"/>
            <a:ext cx="17282160" cy="25923240"/>
          </a:xfrm>
          <a:prstGeom prst="rect">
            <a:avLst/>
          </a:prstGeom>
          <a:noFill/>
          <a:ln>
            <a:noFill/>
          </a:ln>
        </p:spPr>
      </p:sp>
      <p:sp>
        <p:nvSpPr>
          <p:cNvPr id="33" name="Google Shape;33;p6"/>
          <p:cNvSpPr txBox="1">
            <a:spLocks noGrp="1"/>
          </p:cNvSpPr>
          <p:nvPr>
            <p:ph type="body" idx="1"/>
          </p:nvPr>
        </p:nvSpPr>
        <p:spPr>
          <a:xfrm>
            <a:off x="5645708" y="33814230"/>
            <a:ext cx="17282160" cy="5070630"/>
          </a:xfrm>
          <a:prstGeom prst="rect">
            <a:avLst/>
          </a:prstGeom>
          <a:noFill/>
          <a:ln>
            <a:noFill/>
          </a:ln>
        </p:spPr>
        <p:txBody>
          <a:bodyPr spcFirstLastPara="1" wrap="square" lIns="295250" tIns="147625" rIns="295250" bIns="147625" anchor="t" anchorCtr="0">
            <a:noAutofit/>
          </a:bodyPr>
          <a:lstStyle>
            <a:lvl1pPr marL="457200" lvl="0" indent="-228600" algn="l">
              <a:spcBef>
                <a:spcPts val="1138"/>
              </a:spcBef>
              <a:spcAft>
                <a:spcPts val="0"/>
              </a:spcAft>
              <a:buClr>
                <a:schemeClr val="dk1"/>
              </a:buClr>
              <a:buSzPts val="5689"/>
              <a:buNone/>
              <a:defRPr sz="5689"/>
            </a:lvl1pPr>
            <a:lvl2pPr marL="914400" lvl="1" indent="-228600" algn="l">
              <a:spcBef>
                <a:spcPts val="996"/>
              </a:spcBef>
              <a:spcAft>
                <a:spcPts val="0"/>
              </a:spcAft>
              <a:buClr>
                <a:schemeClr val="dk1"/>
              </a:buClr>
              <a:buSzPts val="4978"/>
              <a:buNone/>
              <a:defRPr sz="4978"/>
            </a:lvl2pPr>
            <a:lvl3pPr marL="1371600" lvl="2" indent="-228600" algn="l">
              <a:spcBef>
                <a:spcPts val="818"/>
              </a:spcBef>
              <a:spcAft>
                <a:spcPts val="0"/>
              </a:spcAft>
              <a:buClr>
                <a:schemeClr val="dk1"/>
              </a:buClr>
              <a:buSzPts val="4089"/>
              <a:buNone/>
              <a:defRPr sz="4089"/>
            </a:lvl3pPr>
            <a:lvl4pPr marL="1828800" lvl="3" indent="-228600" algn="l">
              <a:spcBef>
                <a:spcPts val="729"/>
              </a:spcBef>
              <a:spcAft>
                <a:spcPts val="0"/>
              </a:spcAft>
              <a:buClr>
                <a:schemeClr val="dk1"/>
              </a:buClr>
              <a:buSzPts val="3644"/>
              <a:buNone/>
              <a:defRPr sz="3643"/>
            </a:lvl4pPr>
            <a:lvl5pPr marL="2286000" lvl="4" indent="-228600" algn="l">
              <a:spcBef>
                <a:spcPts val="729"/>
              </a:spcBef>
              <a:spcAft>
                <a:spcPts val="0"/>
              </a:spcAft>
              <a:buClr>
                <a:schemeClr val="dk1"/>
              </a:buClr>
              <a:buSzPts val="3644"/>
              <a:buNone/>
              <a:defRPr sz="3643"/>
            </a:lvl5pPr>
            <a:lvl6pPr marL="2743200" lvl="5" indent="-228600" algn="l">
              <a:spcBef>
                <a:spcPts val="729"/>
              </a:spcBef>
              <a:spcAft>
                <a:spcPts val="0"/>
              </a:spcAft>
              <a:buClr>
                <a:schemeClr val="dk1"/>
              </a:buClr>
              <a:buSzPts val="3644"/>
              <a:buNone/>
              <a:defRPr sz="3643"/>
            </a:lvl6pPr>
            <a:lvl7pPr marL="3200400" lvl="6" indent="-228600" algn="l">
              <a:spcBef>
                <a:spcPts val="729"/>
              </a:spcBef>
              <a:spcAft>
                <a:spcPts val="0"/>
              </a:spcAft>
              <a:buClr>
                <a:schemeClr val="dk1"/>
              </a:buClr>
              <a:buSzPts val="3644"/>
              <a:buNone/>
              <a:defRPr sz="3643"/>
            </a:lvl7pPr>
            <a:lvl8pPr marL="3657600" lvl="7" indent="-228600" algn="l">
              <a:spcBef>
                <a:spcPts val="729"/>
              </a:spcBef>
              <a:spcAft>
                <a:spcPts val="0"/>
              </a:spcAft>
              <a:buClr>
                <a:schemeClr val="dk1"/>
              </a:buClr>
              <a:buSzPts val="3644"/>
              <a:buNone/>
              <a:defRPr sz="3643"/>
            </a:lvl8pPr>
            <a:lvl9pPr marL="4114800" lvl="8" indent="-228600" algn="l">
              <a:spcBef>
                <a:spcPts val="729"/>
              </a:spcBef>
              <a:spcAft>
                <a:spcPts val="0"/>
              </a:spcAft>
              <a:buClr>
                <a:schemeClr val="dk1"/>
              </a:buClr>
              <a:buSzPts val="3644"/>
              <a:buNone/>
              <a:defRPr sz="3643"/>
            </a:lvl9pPr>
          </a:lstStyle>
          <a:p>
            <a:endParaRPr/>
          </a:p>
        </p:txBody>
      </p:sp>
      <p:sp>
        <p:nvSpPr>
          <p:cNvPr id="34" name="Google Shape;34;p6"/>
          <p:cNvSpPr txBox="1">
            <a:spLocks noGrp="1"/>
          </p:cNvSpPr>
          <p:nvPr>
            <p:ph type="dt" idx="10"/>
          </p:nvPr>
        </p:nvSpPr>
        <p:spPr>
          <a:xfrm>
            <a:off x="1441450" y="40044687"/>
            <a:ext cx="6718300"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sz="4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ftr" idx="11"/>
          </p:nvPr>
        </p:nvSpPr>
        <p:spPr>
          <a:xfrm>
            <a:off x="9840912" y="40044687"/>
            <a:ext cx="9121775"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6"/>
          <p:cNvSpPr txBox="1">
            <a:spLocks noGrp="1"/>
          </p:cNvSpPr>
          <p:nvPr>
            <p:ph type="sldNum" idx="12"/>
          </p:nvPr>
        </p:nvSpPr>
        <p:spPr>
          <a:xfrm>
            <a:off x="20643850" y="40044687"/>
            <a:ext cx="6718300" cy="2300287"/>
          </a:xfrm>
          <a:prstGeom prst="rect">
            <a:avLst/>
          </a:prstGeom>
          <a:noFill/>
          <a:ln>
            <a:noFill/>
          </a:ln>
        </p:spPr>
        <p:txBody>
          <a:bodyPr spcFirstLastPara="1" wrap="square" lIns="295250" tIns="147625" rIns="295250" bIns="147625" anchor="ctr" anchorCtr="0">
            <a:noAutofit/>
          </a:bodyPr>
          <a:lstStyle>
            <a:lvl1pPr marL="0" marR="0" lvl="0"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37"/>
        <p:cNvGrpSpPr/>
        <p:nvPr/>
      </p:nvGrpSpPr>
      <p:grpSpPr>
        <a:xfrm>
          <a:off x="0" y="0"/>
          <a:ext cx="0" cy="0"/>
          <a:chOff x="0" y="0"/>
          <a:chExt cx="0" cy="0"/>
        </a:xfrm>
      </p:grpSpPr>
      <p:sp>
        <p:nvSpPr>
          <p:cNvPr id="38" name="Google Shape;38;p7"/>
          <p:cNvSpPr txBox="1">
            <a:spLocks noGrp="1"/>
          </p:cNvSpPr>
          <p:nvPr>
            <p:ph type="title"/>
          </p:nvPr>
        </p:nvSpPr>
        <p:spPr>
          <a:xfrm>
            <a:off x="1440182" y="1720214"/>
            <a:ext cx="9476187" cy="7320916"/>
          </a:xfrm>
          <a:prstGeom prst="rect">
            <a:avLst/>
          </a:prstGeom>
          <a:noFill/>
          <a:ln>
            <a:noFill/>
          </a:ln>
        </p:spPr>
        <p:txBody>
          <a:bodyPr spcFirstLastPara="1" wrap="square" lIns="295250" tIns="147625" rIns="295250" bIns="147625" anchor="b" anchorCtr="0">
            <a:noAutofit/>
          </a:bodyPr>
          <a:lstStyle>
            <a:lvl1pPr lvl="0" algn="l">
              <a:spcBef>
                <a:spcPts val="0"/>
              </a:spcBef>
              <a:spcAft>
                <a:spcPts val="0"/>
              </a:spcAft>
              <a:buSzPts val="1400"/>
              <a:buNone/>
              <a:defRPr sz="8267"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9" name="Google Shape;39;p7"/>
          <p:cNvSpPr txBox="1">
            <a:spLocks noGrp="1"/>
          </p:cNvSpPr>
          <p:nvPr>
            <p:ph type="body" idx="1"/>
          </p:nvPr>
        </p:nvSpPr>
        <p:spPr>
          <a:xfrm>
            <a:off x="11261409" y="1720220"/>
            <a:ext cx="16102012" cy="36874612"/>
          </a:xfrm>
          <a:prstGeom prst="rect">
            <a:avLst/>
          </a:prstGeom>
          <a:noFill/>
          <a:ln>
            <a:noFill/>
          </a:ln>
        </p:spPr>
        <p:txBody>
          <a:bodyPr spcFirstLastPara="1" wrap="square" lIns="295250" tIns="147625" rIns="295250" bIns="147625" anchor="t" anchorCtr="0">
            <a:noAutofit/>
          </a:bodyPr>
          <a:lstStyle>
            <a:lvl1pPr marL="457200" lvl="0" indent="-1058354" algn="l">
              <a:spcBef>
                <a:spcPts val="2613"/>
              </a:spcBef>
              <a:spcAft>
                <a:spcPts val="0"/>
              </a:spcAft>
              <a:buClr>
                <a:schemeClr val="dk1"/>
              </a:buClr>
              <a:buSzPts val="13067"/>
              <a:buChar char="•"/>
              <a:defRPr sz="13067"/>
            </a:lvl1pPr>
            <a:lvl2pPr marL="914400" lvl="1" indent="-951103" algn="l">
              <a:spcBef>
                <a:spcPts val="2276"/>
              </a:spcBef>
              <a:spcAft>
                <a:spcPts val="0"/>
              </a:spcAft>
              <a:buClr>
                <a:schemeClr val="dk1"/>
              </a:buClr>
              <a:buSzPts val="11378"/>
              <a:buChar char="–"/>
              <a:defRPr sz="11378"/>
            </a:lvl2pPr>
            <a:lvl3pPr marL="1371600" lvl="2" indent="-849503" algn="l">
              <a:spcBef>
                <a:spcPts val="1956"/>
              </a:spcBef>
              <a:spcAft>
                <a:spcPts val="0"/>
              </a:spcAft>
              <a:buClr>
                <a:schemeClr val="dk1"/>
              </a:buClr>
              <a:buSzPts val="9778"/>
              <a:buChar char="•"/>
              <a:defRPr sz="9778"/>
            </a:lvl3pPr>
            <a:lvl4pPr marL="1828800" lvl="3" indent="-753554" algn="l">
              <a:spcBef>
                <a:spcPts val="1653"/>
              </a:spcBef>
              <a:spcAft>
                <a:spcPts val="0"/>
              </a:spcAft>
              <a:buClr>
                <a:schemeClr val="dk1"/>
              </a:buClr>
              <a:buSzPts val="8267"/>
              <a:buChar char="–"/>
              <a:defRPr sz="8267"/>
            </a:lvl4pPr>
            <a:lvl5pPr marL="2286000" lvl="4" indent="-753554" algn="l">
              <a:spcBef>
                <a:spcPts val="1653"/>
              </a:spcBef>
              <a:spcAft>
                <a:spcPts val="0"/>
              </a:spcAft>
              <a:buClr>
                <a:schemeClr val="dk1"/>
              </a:buClr>
              <a:buSzPts val="8267"/>
              <a:buChar char="»"/>
              <a:defRPr sz="8267"/>
            </a:lvl5pPr>
            <a:lvl6pPr marL="2743200" lvl="5" indent="-753554" algn="l">
              <a:spcBef>
                <a:spcPts val="1653"/>
              </a:spcBef>
              <a:spcAft>
                <a:spcPts val="0"/>
              </a:spcAft>
              <a:buClr>
                <a:schemeClr val="dk1"/>
              </a:buClr>
              <a:buSzPts val="8267"/>
              <a:buChar char="•"/>
              <a:defRPr sz="8267"/>
            </a:lvl6pPr>
            <a:lvl7pPr marL="3200400" lvl="6" indent="-753554" algn="l">
              <a:spcBef>
                <a:spcPts val="1653"/>
              </a:spcBef>
              <a:spcAft>
                <a:spcPts val="0"/>
              </a:spcAft>
              <a:buClr>
                <a:schemeClr val="dk1"/>
              </a:buClr>
              <a:buSzPts val="8267"/>
              <a:buChar char="•"/>
              <a:defRPr sz="8267"/>
            </a:lvl7pPr>
            <a:lvl8pPr marL="3657600" lvl="7" indent="-753554" algn="l">
              <a:spcBef>
                <a:spcPts val="1653"/>
              </a:spcBef>
              <a:spcAft>
                <a:spcPts val="0"/>
              </a:spcAft>
              <a:buClr>
                <a:schemeClr val="dk1"/>
              </a:buClr>
              <a:buSzPts val="8267"/>
              <a:buChar char="•"/>
              <a:defRPr sz="8267"/>
            </a:lvl8pPr>
            <a:lvl9pPr marL="4114800" lvl="8" indent="-753554" algn="l">
              <a:spcBef>
                <a:spcPts val="1653"/>
              </a:spcBef>
              <a:spcAft>
                <a:spcPts val="0"/>
              </a:spcAft>
              <a:buClr>
                <a:schemeClr val="dk1"/>
              </a:buClr>
              <a:buSzPts val="8267"/>
              <a:buChar char="•"/>
              <a:defRPr sz="8267"/>
            </a:lvl9pPr>
          </a:lstStyle>
          <a:p>
            <a:endParaRPr/>
          </a:p>
        </p:txBody>
      </p:sp>
      <p:sp>
        <p:nvSpPr>
          <p:cNvPr id="40" name="Google Shape;40;p7"/>
          <p:cNvSpPr txBox="1">
            <a:spLocks noGrp="1"/>
          </p:cNvSpPr>
          <p:nvPr>
            <p:ph type="body" idx="2"/>
          </p:nvPr>
        </p:nvSpPr>
        <p:spPr>
          <a:xfrm>
            <a:off x="1440182" y="9041134"/>
            <a:ext cx="9476187" cy="29553696"/>
          </a:xfrm>
          <a:prstGeom prst="rect">
            <a:avLst/>
          </a:prstGeom>
          <a:noFill/>
          <a:ln>
            <a:noFill/>
          </a:ln>
        </p:spPr>
        <p:txBody>
          <a:bodyPr spcFirstLastPara="1" wrap="square" lIns="295250" tIns="147625" rIns="295250" bIns="147625" anchor="t" anchorCtr="0">
            <a:noAutofit/>
          </a:bodyPr>
          <a:lstStyle>
            <a:lvl1pPr marL="457200" lvl="0" indent="-228600" algn="l">
              <a:spcBef>
                <a:spcPts val="1138"/>
              </a:spcBef>
              <a:spcAft>
                <a:spcPts val="0"/>
              </a:spcAft>
              <a:buClr>
                <a:schemeClr val="dk1"/>
              </a:buClr>
              <a:buSzPts val="5689"/>
              <a:buNone/>
              <a:defRPr sz="5689"/>
            </a:lvl1pPr>
            <a:lvl2pPr marL="914400" lvl="1" indent="-228600" algn="l">
              <a:spcBef>
                <a:spcPts val="996"/>
              </a:spcBef>
              <a:spcAft>
                <a:spcPts val="0"/>
              </a:spcAft>
              <a:buClr>
                <a:schemeClr val="dk1"/>
              </a:buClr>
              <a:buSzPts val="4978"/>
              <a:buNone/>
              <a:defRPr sz="4978"/>
            </a:lvl2pPr>
            <a:lvl3pPr marL="1371600" lvl="2" indent="-228600" algn="l">
              <a:spcBef>
                <a:spcPts val="818"/>
              </a:spcBef>
              <a:spcAft>
                <a:spcPts val="0"/>
              </a:spcAft>
              <a:buClr>
                <a:schemeClr val="dk1"/>
              </a:buClr>
              <a:buSzPts val="4089"/>
              <a:buNone/>
              <a:defRPr sz="4089"/>
            </a:lvl3pPr>
            <a:lvl4pPr marL="1828800" lvl="3" indent="-228600" algn="l">
              <a:spcBef>
                <a:spcPts val="729"/>
              </a:spcBef>
              <a:spcAft>
                <a:spcPts val="0"/>
              </a:spcAft>
              <a:buClr>
                <a:schemeClr val="dk1"/>
              </a:buClr>
              <a:buSzPts val="3644"/>
              <a:buNone/>
              <a:defRPr sz="3643"/>
            </a:lvl4pPr>
            <a:lvl5pPr marL="2286000" lvl="4" indent="-228600" algn="l">
              <a:spcBef>
                <a:spcPts val="729"/>
              </a:spcBef>
              <a:spcAft>
                <a:spcPts val="0"/>
              </a:spcAft>
              <a:buClr>
                <a:schemeClr val="dk1"/>
              </a:buClr>
              <a:buSzPts val="3644"/>
              <a:buNone/>
              <a:defRPr sz="3643"/>
            </a:lvl5pPr>
            <a:lvl6pPr marL="2743200" lvl="5" indent="-228600" algn="l">
              <a:spcBef>
                <a:spcPts val="729"/>
              </a:spcBef>
              <a:spcAft>
                <a:spcPts val="0"/>
              </a:spcAft>
              <a:buClr>
                <a:schemeClr val="dk1"/>
              </a:buClr>
              <a:buSzPts val="3644"/>
              <a:buNone/>
              <a:defRPr sz="3643"/>
            </a:lvl6pPr>
            <a:lvl7pPr marL="3200400" lvl="6" indent="-228600" algn="l">
              <a:spcBef>
                <a:spcPts val="729"/>
              </a:spcBef>
              <a:spcAft>
                <a:spcPts val="0"/>
              </a:spcAft>
              <a:buClr>
                <a:schemeClr val="dk1"/>
              </a:buClr>
              <a:buSzPts val="3644"/>
              <a:buNone/>
              <a:defRPr sz="3643"/>
            </a:lvl7pPr>
            <a:lvl8pPr marL="3657600" lvl="7" indent="-228600" algn="l">
              <a:spcBef>
                <a:spcPts val="729"/>
              </a:spcBef>
              <a:spcAft>
                <a:spcPts val="0"/>
              </a:spcAft>
              <a:buClr>
                <a:schemeClr val="dk1"/>
              </a:buClr>
              <a:buSzPts val="3644"/>
              <a:buNone/>
              <a:defRPr sz="3643"/>
            </a:lvl8pPr>
            <a:lvl9pPr marL="4114800" lvl="8" indent="-228600" algn="l">
              <a:spcBef>
                <a:spcPts val="729"/>
              </a:spcBef>
              <a:spcAft>
                <a:spcPts val="0"/>
              </a:spcAft>
              <a:buClr>
                <a:schemeClr val="dk1"/>
              </a:buClr>
              <a:buSzPts val="3644"/>
              <a:buNone/>
              <a:defRPr sz="3643"/>
            </a:lvl9pPr>
          </a:lstStyle>
          <a:p>
            <a:endParaRPr/>
          </a:p>
        </p:txBody>
      </p:sp>
      <p:sp>
        <p:nvSpPr>
          <p:cNvPr id="41" name="Google Shape;41;p7"/>
          <p:cNvSpPr txBox="1">
            <a:spLocks noGrp="1"/>
          </p:cNvSpPr>
          <p:nvPr>
            <p:ph type="dt" idx="10"/>
          </p:nvPr>
        </p:nvSpPr>
        <p:spPr>
          <a:xfrm>
            <a:off x="1441450" y="40044687"/>
            <a:ext cx="6718300"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sz="4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7"/>
          <p:cNvSpPr txBox="1">
            <a:spLocks noGrp="1"/>
          </p:cNvSpPr>
          <p:nvPr>
            <p:ph type="ftr" idx="11"/>
          </p:nvPr>
        </p:nvSpPr>
        <p:spPr>
          <a:xfrm>
            <a:off x="9840912" y="40044687"/>
            <a:ext cx="9121775"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
          <p:cNvSpPr txBox="1">
            <a:spLocks noGrp="1"/>
          </p:cNvSpPr>
          <p:nvPr>
            <p:ph type="sldNum" idx="12"/>
          </p:nvPr>
        </p:nvSpPr>
        <p:spPr>
          <a:xfrm>
            <a:off x="20643850" y="40044687"/>
            <a:ext cx="6718300" cy="2300287"/>
          </a:xfrm>
          <a:prstGeom prst="rect">
            <a:avLst/>
          </a:prstGeom>
          <a:noFill/>
          <a:ln>
            <a:noFill/>
          </a:ln>
        </p:spPr>
        <p:txBody>
          <a:bodyPr spcFirstLastPara="1" wrap="square" lIns="295250" tIns="147625" rIns="295250" bIns="147625" anchor="ctr" anchorCtr="0">
            <a:noAutofit/>
          </a:bodyPr>
          <a:lstStyle>
            <a:lvl1pPr marL="0" marR="0" lvl="0"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44"/>
        <p:cNvGrpSpPr/>
        <p:nvPr/>
      </p:nvGrpSpPr>
      <p:grpSpPr>
        <a:xfrm>
          <a:off x="0" y="0"/>
          <a:ext cx="0" cy="0"/>
          <a:chOff x="0" y="0"/>
          <a:chExt cx="0" cy="0"/>
        </a:xfrm>
      </p:grpSpPr>
      <p:sp>
        <p:nvSpPr>
          <p:cNvPr id="45" name="Google Shape;45;p8"/>
          <p:cNvSpPr txBox="1">
            <a:spLocks noGrp="1"/>
          </p:cNvSpPr>
          <p:nvPr>
            <p:ph type="dt" idx="10"/>
          </p:nvPr>
        </p:nvSpPr>
        <p:spPr>
          <a:xfrm>
            <a:off x="1441450" y="40044687"/>
            <a:ext cx="6718300"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sz="4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8"/>
          <p:cNvSpPr txBox="1">
            <a:spLocks noGrp="1"/>
          </p:cNvSpPr>
          <p:nvPr>
            <p:ph type="ftr" idx="11"/>
          </p:nvPr>
        </p:nvSpPr>
        <p:spPr>
          <a:xfrm>
            <a:off x="9840912" y="40044687"/>
            <a:ext cx="9121775"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sldNum" idx="12"/>
          </p:nvPr>
        </p:nvSpPr>
        <p:spPr>
          <a:xfrm>
            <a:off x="20643850" y="40044687"/>
            <a:ext cx="6718300" cy="2300287"/>
          </a:xfrm>
          <a:prstGeom prst="rect">
            <a:avLst/>
          </a:prstGeom>
          <a:noFill/>
          <a:ln>
            <a:noFill/>
          </a:ln>
        </p:spPr>
        <p:txBody>
          <a:bodyPr spcFirstLastPara="1" wrap="square" lIns="295250" tIns="147625" rIns="295250" bIns="147625" anchor="ctr" anchorCtr="0">
            <a:noAutofit/>
          </a:bodyPr>
          <a:lstStyle>
            <a:lvl1pPr marL="0" marR="0" lvl="0"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48"/>
        <p:cNvGrpSpPr/>
        <p:nvPr/>
      </p:nvGrpSpPr>
      <p:grpSpPr>
        <a:xfrm>
          <a:off x="0" y="0"/>
          <a:ext cx="0" cy="0"/>
          <a:chOff x="0" y="0"/>
          <a:chExt cx="0" cy="0"/>
        </a:xfrm>
      </p:grpSpPr>
      <p:sp>
        <p:nvSpPr>
          <p:cNvPr id="49" name="Google Shape;49;p9"/>
          <p:cNvSpPr txBox="1">
            <a:spLocks noGrp="1"/>
          </p:cNvSpPr>
          <p:nvPr>
            <p:ph type="title"/>
          </p:nvPr>
        </p:nvSpPr>
        <p:spPr>
          <a:xfrm>
            <a:off x="1441450" y="1730375"/>
            <a:ext cx="25920700" cy="7200900"/>
          </a:xfrm>
          <a:prstGeom prst="rect">
            <a:avLst/>
          </a:prstGeom>
          <a:noFill/>
          <a:ln>
            <a:noFill/>
          </a:ln>
        </p:spPr>
        <p:txBody>
          <a:bodyPr spcFirstLastPara="1" wrap="square" lIns="295250" tIns="147625" rIns="295250" bIns="1476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0" name="Google Shape;50;p9"/>
          <p:cNvSpPr txBox="1">
            <a:spLocks noGrp="1"/>
          </p:cNvSpPr>
          <p:nvPr>
            <p:ph type="dt" idx="10"/>
          </p:nvPr>
        </p:nvSpPr>
        <p:spPr>
          <a:xfrm>
            <a:off x="1441450" y="40044687"/>
            <a:ext cx="6718300"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sz="4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9"/>
          <p:cNvSpPr txBox="1">
            <a:spLocks noGrp="1"/>
          </p:cNvSpPr>
          <p:nvPr>
            <p:ph type="ftr" idx="11"/>
          </p:nvPr>
        </p:nvSpPr>
        <p:spPr>
          <a:xfrm>
            <a:off x="9840912" y="40044687"/>
            <a:ext cx="9121775"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9"/>
          <p:cNvSpPr txBox="1">
            <a:spLocks noGrp="1"/>
          </p:cNvSpPr>
          <p:nvPr>
            <p:ph type="sldNum" idx="12"/>
          </p:nvPr>
        </p:nvSpPr>
        <p:spPr>
          <a:xfrm>
            <a:off x="20643850" y="40044687"/>
            <a:ext cx="6718300" cy="2300287"/>
          </a:xfrm>
          <a:prstGeom prst="rect">
            <a:avLst/>
          </a:prstGeom>
          <a:noFill/>
          <a:ln>
            <a:noFill/>
          </a:ln>
        </p:spPr>
        <p:txBody>
          <a:bodyPr spcFirstLastPara="1" wrap="square" lIns="295250" tIns="147625" rIns="295250" bIns="147625" anchor="ctr" anchorCtr="0">
            <a:noAutofit/>
          </a:bodyPr>
          <a:lstStyle>
            <a:lvl1pPr marL="0" marR="0" lvl="0"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53"/>
        <p:cNvGrpSpPr/>
        <p:nvPr/>
      </p:nvGrpSpPr>
      <p:grpSpPr>
        <a:xfrm>
          <a:off x="0" y="0"/>
          <a:ext cx="0" cy="0"/>
          <a:chOff x="0" y="0"/>
          <a:chExt cx="0" cy="0"/>
        </a:xfrm>
      </p:grpSpPr>
      <p:sp>
        <p:nvSpPr>
          <p:cNvPr id="54" name="Google Shape;54;p10"/>
          <p:cNvSpPr txBox="1">
            <a:spLocks noGrp="1"/>
          </p:cNvSpPr>
          <p:nvPr>
            <p:ph type="title"/>
          </p:nvPr>
        </p:nvSpPr>
        <p:spPr>
          <a:xfrm>
            <a:off x="1441450" y="1730375"/>
            <a:ext cx="25920700" cy="7200900"/>
          </a:xfrm>
          <a:prstGeom prst="rect">
            <a:avLst/>
          </a:prstGeom>
          <a:noFill/>
          <a:ln>
            <a:noFill/>
          </a:ln>
        </p:spPr>
        <p:txBody>
          <a:bodyPr spcFirstLastPara="1" wrap="square" lIns="295250" tIns="147625" rIns="295250" bIns="1476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5" name="Google Shape;55;p10"/>
          <p:cNvSpPr txBox="1">
            <a:spLocks noGrp="1"/>
          </p:cNvSpPr>
          <p:nvPr>
            <p:ph type="body" idx="1"/>
          </p:nvPr>
        </p:nvSpPr>
        <p:spPr>
          <a:xfrm>
            <a:off x="1440180" y="9671213"/>
            <a:ext cx="12726592" cy="4030500"/>
          </a:xfrm>
          <a:prstGeom prst="rect">
            <a:avLst/>
          </a:prstGeom>
          <a:noFill/>
          <a:ln>
            <a:noFill/>
          </a:ln>
        </p:spPr>
        <p:txBody>
          <a:bodyPr spcFirstLastPara="1" wrap="square" lIns="295250" tIns="147625" rIns="295250" bIns="147625" anchor="b" anchorCtr="0">
            <a:noAutofit/>
          </a:bodyPr>
          <a:lstStyle>
            <a:lvl1pPr marL="457200" lvl="0" indent="-228600" algn="l">
              <a:spcBef>
                <a:spcPts val="1956"/>
              </a:spcBef>
              <a:spcAft>
                <a:spcPts val="0"/>
              </a:spcAft>
              <a:buClr>
                <a:schemeClr val="dk1"/>
              </a:buClr>
              <a:buSzPts val="9778"/>
              <a:buNone/>
              <a:defRPr sz="9778" b="1"/>
            </a:lvl1pPr>
            <a:lvl2pPr marL="914400" lvl="1" indent="-228600" algn="l">
              <a:spcBef>
                <a:spcPts val="1653"/>
              </a:spcBef>
              <a:spcAft>
                <a:spcPts val="0"/>
              </a:spcAft>
              <a:buClr>
                <a:schemeClr val="dk1"/>
              </a:buClr>
              <a:buSzPts val="8267"/>
              <a:buNone/>
              <a:defRPr sz="8267" b="1"/>
            </a:lvl2pPr>
            <a:lvl3pPr marL="1371600" lvl="2" indent="-228600" algn="l">
              <a:spcBef>
                <a:spcPts val="1476"/>
              </a:spcBef>
              <a:spcAft>
                <a:spcPts val="0"/>
              </a:spcAft>
              <a:buClr>
                <a:schemeClr val="dk1"/>
              </a:buClr>
              <a:buSzPts val="7378"/>
              <a:buNone/>
              <a:defRPr sz="7378" b="1"/>
            </a:lvl3pPr>
            <a:lvl4pPr marL="1828800" lvl="3" indent="-228600" algn="l">
              <a:spcBef>
                <a:spcPts val="1316"/>
              </a:spcBef>
              <a:spcAft>
                <a:spcPts val="0"/>
              </a:spcAft>
              <a:buClr>
                <a:schemeClr val="dk1"/>
              </a:buClr>
              <a:buSzPts val="6578"/>
              <a:buNone/>
              <a:defRPr sz="6578" b="1"/>
            </a:lvl4pPr>
            <a:lvl5pPr marL="2286000" lvl="4" indent="-228600" algn="l">
              <a:spcBef>
                <a:spcPts val="1316"/>
              </a:spcBef>
              <a:spcAft>
                <a:spcPts val="0"/>
              </a:spcAft>
              <a:buClr>
                <a:schemeClr val="dk1"/>
              </a:buClr>
              <a:buSzPts val="6578"/>
              <a:buNone/>
              <a:defRPr sz="6578" b="1"/>
            </a:lvl5pPr>
            <a:lvl6pPr marL="2743200" lvl="5" indent="-228600" algn="l">
              <a:spcBef>
                <a:spcPts val="1316"/>
              </a:spcBef>
              <a:spcAft>
                <a:spcPts val="0"/>
              </a:spcAft>
              <a:buClr>
                <a:schemeClr val="dk1"/>
              </a:buClr>
              <a:buSzPts val="6578"/>
              <a:buNone/>
              <a:defRPr sz="6578" b="1"/>
            </a:lvl6pPr>
            <a:lvl7pPr marL="3200400" lvl="6" indent="-228600" algn="l">
              <a:spcBef>
                <a:spcPts val="1316"/>
              </a:spcBef>
              <a:spcAft>
                <a:spcPts val="0"/>
              </a:spcAft>
              <a:buClr>
                <a:schemeClr val="dk1"/>
              </a:buClr>
              <a:buSzPts val="6578"/>
              <a:buNone/>
              <a:defRPr sz="6578" b="1"/>
            </a:lvl7pPr>
            <a:lvl8pPr marL="3657600" lvl="7" indent="-228600" algn="l">
              <a:spcBef>
                <a:spcPts val="1316"/>
              </a:spcBef>
              <a:spcAft>
                <a:spcPts val="0"/>
              </a:spcAft>
              <a:buClr>
                <a:schemeClr val="dk1"/>
              </a:buClr>
              <a:buSzPts val="6578"/>
              <a:buNone/>
              <a:defRPr sz="6578" b="1"/>
            </a:lvl8pPr>
            <a:lvl9pPr marL="4114800" lvl="8" indent="-228600" algn="l">
              <a:spcBef>
                <a:spcPts val="1316"/>
              </a:spcBef>
              <a:spcAft>
                <a:spcPts val="0"/>
              </a:spcAft>
              <a:buClr>
                <a:schemeClr val="dk1"/>
              </a:buClr>
              <a:buSzPts val="6578"/>
              <a:buNone/>
              <a:defRPr sz="6578" b="1"/>
            </a:lvl9pPr>
          </a:lstStyle>
          <a:p>
            <a:endParaRPr/>
          </a:p>
        </p:txBody>
      </p:sp>
      <p:sp>
        <p:nvSpPr>
          <p:cNvPr id="56" name="Google Shape;56;p10"/>
          <p:cNvSpPr txBox="1">
            <a:spLocks noGrp="1"/>
          </p:cNvSpPr>
          <p:nvPr>
            <p:ph type="body" idx="2"/>
          </p:nvPr>
        </p:nvSpPr>
        <p:spPr>
          <a:xfrm>
            <a:off x="1440180" y="13701712"/>
            <a:ext cx="12726592" cy="24893114"/>
          </a:xfrm>
          <a:prstGeom prst="rect">
            <a:avLst/>
          </a:prstGeom>
          <a:noFill/>
          <a:ln>
            <a:noFill/>
          </a:ln>
        </p:spPr>
        <p:txBody>
          <a:bodyPr spcFirstLastPara="1" wrap="square" lIns="295250" tIns="147625" rIns="295250" bIns="147625" anchor="t" anchorCtr="0">
            <a:noAutofit/>
          </a:bodyPr>
          <a:lstStyle>
            <a:lvl1pPr marL="457200" lvl="0" indent="-849503" algn="l">
              <a:spcBef>
                <a:spcPts val="1956"/>
              </a:spcBef>
              <a:spcAft>
                <a:spcPts val="0"/>
              </a:spcAft>
              <a:buClr>
                <a:schemeClr val="dk1"/>
              </a:buClr>
              <a:buSzPts val="9778"/>
              <a:buChar char="•"/>
              <a:defRPr sz="9778"/>
            </a:lvl1pPr>
            <a:lvl2pPr marL="914400" lvl="1" indent="-753554" algn="l">
              <a:spcBef>
                <a:spcPts val="1653"/>
              </a:spcBef>
              <a:spcAft>
                <a:spcPts val="0"/>
              </a:spcAft>
              <a:buClr>
                <a:schemeClr val="dk1"/>
              </a:buClr>
              <a:buSzPts val="8267"/>
              <a:buChar char="–"/>
              <a:defRPr sz="8267"/>
            </a:lvl2pPr>
            <a:lvl3pPr marL="1371600" lvl="2" indent="-697103" algn="l">
              <a:spcBef>
                <a:spcPts val="1476"/>
              </a:spcBef>
              <a:spcAft>
                <a:spcPts val="0"/>
              </a:spcAft>
              <a:buClr>
                <a:schemeClr val="dk1"/>
              </a:buClr>
              <a:buSzPts val="7378"/>
              <a:buChar char="•"/>
              <a:defRPr sz="7378"/>
            </a:lvl3pPr>
            <a:lvl4pPr marL="1828800" lvl="3" indent="-646303" algn="l">
              <a:spcBef>
                <a:spcPts val="1316"/>
              </a:spcBef>
              <a:spcAft>
                <a:spcPts val="0"/>
              </a:spcAft>
              <a:buClr>
                <a:schemeClr val="dk1"/>
              </a:buClr>
              <a:buSzPts val="6578"/>
              <a:buChar char="–"/>
              <a:defRPr sz="6578"/>
            </a:lvl4pPr>
            <a:lvl5pPr marL="2286000" lvl="4" indent="-646303" algn="l">
              <a:spcBef>
                <a:spcPts val="1316"/>
              </a:spcBef>
              <a:spcAft>
                <a:spcPts val="0"/>
              </a:spcAft>
              <a:buClr>
                <a:schemeClr val="dk1"/>
              </a:buClr>
              <a:buSzPts val="6578"/>
              <a:buChar char="»"/>
              <a:defRPr sz="6578"/>
            </a:lvl5pPr>
            <a:lvl6pPr marL="2743200" lvl="5" indent="-646303" algn="l">
              <a:spcBef>
                <a:spcPts val="1316"/>
              </a:spcBef>
              <a:spcAft>
                <a:spcPts val="0"/>
              </a:spcAft>
              <a:buClr>
                <a:schemeClr val="dk1"/>
              </a:buClr>
              <a:buSzPts val="6578"/>
              <a:buChar char="•"/>
              <a:defRPr sz="6578"/>
            </a:lvl6pPr>
            <a:lvl7pPr marL="3200400" lvl="6" indent="-646303" algn="l">
              <a:spcBef>
                <a:spcPts val="1316"/>
              </a:spcBef>
              <a:spcAft>
                <a:spcPts val="0"/>
              </a:spcAft>
              <a:buClr>
                <a:schemeClr val="dk1"/>
              </a:buClr>
              <a:buSzPts val="6578"/>
              <a:buChar char="•"/>
              <a:defRPr sz="6578"/>
            </a:lvl7pPr>
            <a:lvl8pPr marL="3657600" lvl="7" indent="-646303" algn="l">
              <a:spcBef>
                <a:spcPts val="1316"/>
              </a:spcBef>
              <a:spcAft>
                <a:spcPts val="0"/>
              </a:spcAft>
              <a:buClr>
                <a:schemeClr val="dk1"/>
              </a:buClr>
              <a:buSzPts val="6578"/>
              <a:buChar char="•"/>
              <a:defRPr sz="6578"/>
            </a:lvl8pPr>
            <a:lvl9pPr marL="4114800" lvl="8" indent="-646303" algn="l">
              <a:spcBef>
                <a:spcPts val="1316"/>
              </a:spcBef>
              <a:spcAft>
                <a:spcPts val="0"/>
              </a:spcAft>
              <a:buClr>
                <a:schemeClr val="dk1"/>
              </a:buClr>
              <a:buSzPts val="6578"/>
              <a:buChar char="•"/>
              <a:defRPr sz="6578"/>
            </a:lvl9pPr>
          </a:lstStyle>
          <a:p>
            <a:endParaRPr/>
          </a:p>
        </p:txBody>
      </p:sp>
      <p:sp>
        <p:nvSpPr>
          <p:cNvPr id="57" name="Google Shape;57;p10"/>
          <p:cNvSpPr txBox="1">
            <a:spLocks noGrp="1"/>
          </p:cNvSpPr>
          <p:nvPr>
            <p:ph type="body" idx="3"/>
          </p:nvPr>
        </p:nvSpPr>
        <p:spPr>
          <a:xfrm>
            <a:off x="14631831" y="9671213"/>
            <a:ext cx="12731592" cy="4030500"/>
          </a:xfrm>
          <a:prstGeom prst="rect">
            <a:avLst/>
          </a:prstGeom>
          <a:noFill/>
          <a:ln>
            <a:noFill/>
          </a:ln>
        </p:spPr>
        <p:txBody>
          <a:bodyPr spcFirstLastPara="1" wrap="square" lIns="295250" tIns="147625" rIns="295250" bIns="147625" anchor="b" anchorCtr="0">
            <a:noAutofit/>
          </a:bodyPr>
          <a:lstStyle>
            <a:lvl1pPr marL="457200" lvl="0" indent="-228600" algn="l">
              <a:spcBef>
                <a:spcPts val="1956"/>
              </a:spcBef>
              <a:spcAft>
                <a:spcPts val="0"/>
              </a:spcAft>
              <a:buClr>
                <a:schemeClr val="dk1"/>
              </a:buClr>
              <a:buSzPts val="9778"/>
              <a:buNone/>
              <a:defRPr sz="9778" b="1"/>
            </a:lvl1pPr>
            <a:lvl2pPr marL="914400" lvl="1" indent="-228600" algn="l">
              <a:spcBef>
                <a:spcPts val="1653"/>
              </a:spcBef>
              <a:spcAft>
                <a:spcPts val="0"/>
              </a:spcAft>
              <a:buClr>
                <a:schemeClr val="dk1"/>
              </a:buClr>
              <a:buSzPts val="8267"/>
              <a:buNone/>
              <a:defRPr sz="8267" b="1"/>
            </a:lvl2pPr>
            <a:lvl3pPr marL="1371600" lvl="2" indent="-228600" algn="l">
              <a:spcBef>
                <a:spcPts val="1476"/>
              </a:spcBef>
              <a:spcAft>
                <a:spcPts val="0"/>
              </a:spcAft>
              <a:buClr>
                <a:schemeClr val="dk1"/>
              </a:buClr>
              <a:buSzPts val="7378"/>
              <a:buNone/>
              <a:defRPr sz="7378" b="1"/>
            </a:lvl3pPr>
            <a:lvl4pPr marL="1828800" lvl="3" indent="-228600" algn="l">
              <a:spcBef>
                <a:spcPts val="1316"/>
              </a:spcBef>
              <a:spcAft>
                <a:spcPts val="0"/>
              </a:spcAft>
              <a:buClr>
                <a:schemeClr val="dk1"/>
              </a:buClr>
              <a:buSzPts val="6578"/>
              <a:buNone/>
              <a:defRPr sz="6578" b="1"/>
            </a:lvl4pPr>
            <a:lvl5pPr marL="2286000" lvl="4" indent="-228600" algn="l">
              <a:spcBef>
                <a:spcPts val="1316"/>
              </a:spcBef>
              <a:spcAft>
                <a:spcPts val="0"/>
              </a:spcAft>
              <a:buClr>
                <a:schemeClr val="dk1"/>
              </a:buClr>
              <a:buSzPts val="6578"/>
              <a:buNone/>
              <a:defRPr sz="6578" b="1"/>
            </a:lvl5pPr>
            <a:lvl6pPr marL="2743200" lvl="5" indent="-228600" algn="l">
              <a:spcBef>
                <a:spcPts val="1316"/>
              </a:spcBef>
              <a:spcAft>
                <a:spcPts val="0"/>
              </a:spcAft>
              <a:buClr>
                <a:schemeClr val="dk1"/>
              </a:buClr>
              <a:buSzPts val="6578"/>
              <a:buNone/>
              <a:defRPr sz="6578" b="1"/>
            </a:lvl6pPr>
            <a:lvl7pPr marL="3200400" lvl="6" indent="-228600" algn="l">
              <a:spcBef>
                <a:spcPts val="1316"/>
              </a:spcBef>
              <a:spcAft>
                <a:spcPts val="0"/>
              </a:spcAft>
              <a:buClr>
                <a:schemeClr val="dk1"/>
              </a:buClr>
              <a:buSzPts val="6578"/>
              <a:buNone/>
              <a:defRPr sz="6578" b="1"/>
            </a:lvl7pPr>
            <a:lvl8pPr marL="3657600" lvl="7" indent="-228600" algn="l">
              <a:spcBef>
                <a:spcPts val="1316"/>
              </a:spcBef>
              <a:spcAft>
                <a:spcPts val="0"/>
              </a:spcAft>
              <a:buClr>
                <a:schemeClr val="dk1"/>
              </a:buClr>
              <a:buSzPts val="6578"/>
              <a:buNone/>
              <a:defRPr sz="6578" b="1"/>
            </a:lvl8pPr>
            <a:lvl9pPr marL="4114800" lvl="8" indent="-228600" algn="l">
              <a:spcBef>
                <a:spcPts val="1316"/>
              </a:spcBef>
              <a:spcAft>
                <a:spcPts val="0"/>
              </a:spcAft>
              <a:buClr>
                <a:schemeClr val="dk1"/>
              </a:buClr>
              <a:buSzPts val="6578"/>
              <a:buNone/>
              <a:defRPr sz="6578" b="1"/>
            </a:lvl9pPr>
          </a:lstStyle>
          <a:p>
            <a:endParaRPr/>
          </a:p>
        </p:txBody>
      </p:sp>
      <p:sp>
        <p:nvSpPr>
          <p:cNvPr id="58" name="Google Shape;58;p10"/>
          <p:cNvSpPr txBox="1">
            <a:spLocks noGrp="1"/>
          </p:cNvSpPr>
          <p:nvPr>
            <p:ph type="body" idx="4"/>
          </p:nvPr>
        </p:nvSpPr>
        <p:spPr>
          <a:xfrm>
            <a:off x="14631831" y="13701712"/>
            <a:ext cx="12731592" cy="24893114"/>
          </a:xfrm>
          <a:prstGeom prst="rect">
            <a:avLst/>
          </a:prstGeom>
          <a:noFill/>
          <a:ln>
            <a:noFill/>
          </a:ln>
        </p:spPr>
        <p:txBody>
          <a:bodyPr spcFirstLastPara="1" wrap="square" lIns="295250" tIns="147625" rIns="295250" bIns="147625" anchor="t" anchorCtr="0">
            <a:noAutofit/>
          </a:bodyPr>
          <a:lstStyle>
            <a:lvl1pPr marL="457200" lvl="0" indent="-849503" algn="l">
              <a:spcBef>
                <a:spcPts val="1956"/>
              </a:spcBef>
              <a:spcAft>
                <a:spcPts val="0"/>
              </a:spcAft>
              <a:buClr>
                <a:schemeClr val="dk1"/>
              </a:buClr>
              <a:buSzPts val="9778"/>
              <a:buChar char="•"/>
              <a:defRPr sz="9778"/>
            </a:lvl1pPr>
            <a:lvl2pPr marL="914400" lvl="1" indent="-753554" algn="l">
              <a:spcBef>
                <a:spcPts val="1653"/>
              </a:spcBef>
              <a:spcAft>
                <a:spcPts val="0"/>
              </a:spcAft>
              <a:buClr>
                <a:schemeClr val="dk1"/>
              </a:buClr>
              <a:buSzPts val="8267"/>
              <a:buChar char="–"/>
              <a:defRPr sz="8267"/>
            </a:lvl2pPr>
            <a:lvl3pPr marL="1371600" lvl="2" indent="-697103" algn="l">
              <a:spcBef>
                <a:spcPts val="1476"/>
              </a:spcBef>
              <a:spcAft>
                <a:spcPts val="0"/>
              </a:spcAft>
              <a:buClr>
                <a:schemeClr val="dk1"/>
              </a:buClr>
              <a:buSzPts val="7378"/>
              <a:buChar char="•"/>
              <a:defRPr sz="7378"/>
            </a:lvl3pPr>
            <a:lvl4pPr marL="1828800" lvl="3" indent="-646303" algn="l">
              <a:spcBef>
                <a:spcPts val="1316"/>
              </a:spcBef>
              <a:spcAft>
                <a:spcPts val="0"/>
              </a:spcAft>
              <a:buClr>
                <a:schemeClr val="dk1"/>
              </a:buClr>
              <a:buSzPts val="6578"/>
              <a:buChar char="–"/>
              <a:defRPr sz="6578"/>
            </a:lvl4pPr>
            <a:lvl5pPr marL="2286000" lvl="4" indent="-646303" algn="l">
              <a:spcBef>
                <a:spcPts val="1316"/>
              </a:spcBef>
              <a:spcAft>
                <a:spcPts val="0"/>
              </a:spcAft>
              <a:buClr>
                <a:schemeClr val="dk1"/>
              </a:buClr>
              <a:buSzPts val="6578"/>
              <a:buChar char="»"/>
              <a:defRPr sz="6578"/>
            </a:lvl5pPr>
            <a:lvl6pPr marL="2743200" lvl="5" indent="-646303" algn="l">
              <a:spcBef>
                <a:spcPts val="1316"/>
              </a:spcBef>
              <a:spcAft>
                <a:spcPts val="0"/>
              </a:spcAft>
              <a:buClr>
                <a:schemeClr val="dk1"/>
              </a:buClr>
              <a:buSzPts val="6578"/>
              <a:buChar char="•"/>
              <a:defRPr sz="6578"/>
            </a:lvl6pPr>
            <a:lvl7pPr marL="3200400" lvl="6" indent="-646303" algn="l">
              <a:spcBef>
                <a:spcPts val="1316"/>
              </a:spcBef>
              <a:spcAft>
                <a:spcPts val="0"/>
              </a:spcAft>
              <a:buClr>
                <a:schemeClr val="dk1"/>
              </a:buClr>
              <a:buSzPts val="6578"/>
              <a:buChar char="•"/>
              <a:defRPr sz="6578"/>
            </a:lvl7pPr>
            <a:lvl8pPr marL="3657600" lvl="7" indent="-646303" algn="l">
              <a:spcBef>
                <a:spcPts val="1316"/>
              </a:spcBef>
              <a:spcAft>
                <a:spcPts val="0"/>
              </a:spcAft>
              <a:buClr>
                <a:schemeClr val="dk1"/>
              </a:buClr>
              <a:buSzPts val="6578"/>
              <a:buChar char="•"/>
              <a:defRPr sz="6578"/>
            </a:lvl8pPr>
            <a:lvl9pPr marL="4114800" lvl="8" indent="-646303" algn="l">
              <a:spcBef>
                <a:spcPts val="1316"/>
              </a:spcBef>
              <a:spcAft>
                <a:spcPts val="0"/>
              </a:spcAft>
              <a:buClr>
                <a:schemeClr val="dk1"/>
              </a:buClr>
              <a:buSzPts val="6578"/>
              <a:buChar char="•"/>
              <a:defRPr sz="6578"/>
            </a:lvl9pPr>
          </a:lstStyle>
          <a:p>
            <a:endParaRPr/>
          </a:p>
        </p:txBody>
      </p:sp>
      <p:sp>
        <p:nvSpPr>
          <p:cNvPr id="59" name="Google Shape;59;p10"/>
          <p:cNvSpPr txBox="1">
            <a:spLocks noGrp="1"/>
          </p:cNvSpPr>
          <p:nvPr>
            <p:ph type="dt" idx="10"/>
          </p:nvPr>
        </p:nvSpPr>
        <p:spPr>
          <a:xfrm>
            <a:off x="1441450" y="40044687"/>
            <a:ext cx="6718300"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sz="4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ftr" idx="11"/>
          </p:nvPr>
        </p:nvSpPr>
        <p:spPr>
          <a:xfrm>
            <a:off x="9840912" y="40044687"/>
            <a:ext cx="9121775"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10"/>
          <p:cNvSpPr txBox="1">
            <a:spLocks noGrp="1"/>
          </p:cNvSpPr>
          <p:nvPr>
            <p:ph type="sldNum" idx="12"/>
          </p:nvPr>
        </p:nvSpPr>
        <p:spPr>
          <a:xfrm>
            <a:off x="20643850" y="40044687"/>
            <a:ext cx="6718300" cy="2300287"/>
          </a:xfrm>
          <a:prstGeom prst="rect">
            <a:avLst/>
          </a:prstGeom>
          <a:noFill/>
          <a:ln>
            <a:noFill/>
          </a:ln>
        </p:spPr>
        <p:txBody>
          <a:bodyPr spcFirstLastPara="1" wrap="square" lIns="295250" tIns="147625" rIns="295250" bIns="147625" anchor="ctr" anchorCtr="0">
            <a:noAutofit/>
          </a:bodyPr>
          <a:lstStyle>
            <a:lvl1pPr marL="0" marR="0" lvl="0"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spTree>
      <p:nvGrpSpPr>
        <p:cNvPr id="1" name="Shape 62"/>
        <p:cNvGrpSpPr/>
        <p:nvPr/>
      </p:nvGrpSpPr>
      <p:grpSpPr>
        <a:xfrm>
          <a:off x="0" y="0"/>
          <a:ext cx="0" cy="0"/>
          <a:chOff x="0" y="0"/>
          <a:chExt cx="0" cy="0"/>
        </a:xfrm>
      </p:grpSpPr>
      <p:sp>
        <p:nvSpPr>
          <p:cNvPr id="63" name="Google Shape;63;p11"/>
          <p:cNvSpPr txBox="1">
            <a:spLocks noGrp="1"/>
          </p:cNvSpPr>
          <p:nvPr>
            <p:ph type="title"/>
          </p:nvPr>
        </p:nvSpPr>
        <p:spPr>
          <a:xfrm>
            <a:off x="2275288" y="27763475"/>
            <a:ext cx="24483060" cy="8581072"/>
          </a:xfrm>
          <a:prstGeom prst="rect">
            <a:avLst/>
          </a:prstGeom>
          <a:noFill/>
          <a:ln>
            <a:noFill/>
          </a:ln>
        </p:spPr>
        <p:txBody>
          <a:bodyPr spcFirstLastPara="1" wrap="square" lIns="295250" tIns="147625" rIns="295250" bIns="147625" anchor="t" anchorCtr="0">
            <a:noAutofit/>
          </a:bodyPr>
          <a:lstStyle>
            <a:lvl1pPr lvl="0" algn="l">
              <a:spcBef>
                <a:spcPts val="0"/>
              </a:spcBef>
              <a:spcAft>
                <a:spcPts val="0"/>
              </a:spcAft>
              <a:buSzPts val="1400"/>
              <a:buNone/>
              <a:defRPr sz="16356"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4" name="Google Shape;64;p11"/>
          <p:cNvSpPr txBox="1">
            <a:spLocks noGrp="1"/>
          </p:cNvSpPr>
          <p:nvPr>
            <p:ph type="body" idx="1"/>
          </p:nvPr>
        </p:nvSpPr>
        <p:spPr>
          <a:xfrm>
            <a:off x="2275288" y="18312295"/>
            <a:ext cx="24483060" cy="9451178"/>
          </a:xfrm>
          <a:prstGeom prst="rect">
            <a:avLst/>
          </a:prstGeom>
          <a:noFill/>
          <a:ln>
            <a:noFill/>
          </a:ln>
        </p:spPr>
        <p:txBody>
          <a:bodyPr spcFirstLastPara="1" wrap="square" lIns="295250" tIns="147625" rIns="295250" bIns="147625" anchor="b" anchorCtr="0">
            <a:noAutofit/>
          </a:bodyPr>
          <a:lstStyle>
            <a:lvl1pPr marL="457200" lvl="0" indent="-228600" algn="l">
              <a:spcBef>
                <a:spcPts val="1653"/>
              </a:spcBef>
              <a:spcAft>
                <a:spcPts val="0"/>
              </a:spcAft>
              <a:buClr>
                <a:srgbClr val="888888"/>
              </a:buClr>
              <a:buSzPts val="8267"/>
              <a:buNone/>
              <a:defRPr sz="8267">
                <a:solidFill>
                  <a:srgbClr val="888888"/>
                </a:solidFill>
              </a:defRPr>
            </a:lvl1pPr>
            <a:lvl2pPr marL="914400" lvl="1" indent="-228600" algn="l">
              <a:spcBef>
                <a:spcPts val="1476"/>
              </a:spcBef>
              <a:spcAft>
                <a:spcPts val="0"/>
              </a:spcAft>
              <a:buClr>
                <a:srgbClr val="888888"/>
              </a:buClr>
              <a:buSzPts val="7378"/>
              <a:buNone/>
              <a:defRPr sz="7378">
                <a:solidFill>
                  <a:srgbClr val="888888"/>
                </a:solidFill>
              </a:defRPr>
            </a:lvl2pPr>
            <a:lvl3pPr marL="1371600" lvl="2" indent="-228600" algn="l">
              <a:spcBef>
                <a:spcPts val="1316"/>
              </a:spcBef>
              <a:spcAft>
                <a:spcPts val="0"/>
              </a:spcAft>
              <a:buClr>
                <a:srgbClr val="888888"/>
              </a:buClr>
              <a:buSzPts val="6578"/>
              <a:buNone/>
              <a:defRPr sz="6578">
                <a:solidFill>
                  <a:srgbClr val="888888"/>
                </a:solidFill>
              </a:defRPr>
            </a:lvl3pPr>
            <a:lvl4pPr marL="1828800" lvl="3" indent="-228600" algn="l">
              <a:spcBef>
                <a:spcPts val="1138"/>
              </a:spcBef>
              <a:spcAft>
                <a:spcPts val="0"/>
              </a:spcAft>
              <a:buClr>
                <a:srgbClr val="888888"/>
              </a:buClr>
              <a:buSzPts val="5689"/>
              <a:buNone/>
              <a:defRPr sz="5689">
                <a:solidFill>
                  <a:srgbClr val="888888"/>
                </a:solidFill>
              </a:defRPr>
            </a:lvl4pPr>
            <a:lvl5pPr marL="2286000" lvl="4" indent="-228600" algn="l">
              <a:spcBef>
                <a:spcPts val="1138"/>
              </a:spcBef>
              <a:spcAft>
                <a:spcPts val="0"/>
              </a:spcAft>
              <a:buClr>
                <a:srgbClr val="888888"/>
              </a:buClr>
              <a:buSzPts val="5689"/>
              <a:buNone/>
              <a:defRPr sz="5689">
                <a:solidFill>
                  <a:srgbClr val="888888"/>
                </a:solidFill>
              </a:defRPr>
            </a:lvl5pPr>
            <a:lvl6pPr marL="2743200" lvl="5" indent="-228600" algn="l">
              <a:spcBef>
                <a:spcPts val="1138"/>
              </a:spcBef>
              <a:spcAft>
                <a:spcPts val="0"/>
              </a:spcAft>
              <a:buClr>
                <a:srgbClr val="888888"/>
              </a:buClr>
              <a:buSzPts val="5689"/>
              <a:buNone/>
              <a:defRPr sz="5689">
                <a:solidFill>
                  <a:srgbClr val="888888"/>
                </a:solidFill>
              </a:defRPr>
            </a:lvl6pPr>
            <a:lvl7pPr marL="3200400" lvl="6" indent="-228600" algn="l">
              <a:spcBef>
                <a:spcPts val="1138"/>
              </a:spcBef>
              <a:spcAft>
                <a:spcPts val="0"/>
              </a:spcAft>
              <a:buClr>
                <a:srgbClr val="888888"/>
              </a:buClr>
              <a:buSzPts val="5689"/>
              <a:buNone/>
              <a:defRPr sz="5689">
                <a:solidFill>
                  <a:srgbClr val="888888"/>
                </a:solidFill>
              </a:defRPr>
            </a:lvl7pPr>
            <a:lvl8pPr marL="3657600" lvl="7" indent="-228600" algn="l">
              <a:spcBef>
                <a:spcPts val="1138"/>
              </a:spcBef>
              <a:spcAft>
                <a:spcPts val="0"/>
              </a:spcAft>
              <a:buClr>
                <a:srgbClr val="888888"/>
              </a:buClr>
              <a:buSzPts val="5689"/>
              <a:buNone/>
              <a:defRPr sz="5689">
                <a:solidFill>
                  <a:srgbClr val="888888"/>
                </a:solidFill>
              </a:defRPr>
            </a:lvl8pPr>
            <a:lvl9pPr marL="4114800" lvl="8" indent="-228600" algn="l">
              <a:spcBef>
                <a:spcPts val="1138"/>
              </a:spcBef>
              <a:spcAft>
                <a:spcPts val="0"/>
              </a:spcAft>
              <a:buClr>
                <a:srgbClr val="888888"/>
              </a:buClr>
              <a:buSzPts val="5689"/>
              <a:buNone/>
              <a:defRPr sz="5689">
                <a:solidFill>
                  <a:srgbClr val="888888"/>
                </a:solidFill>
              </a:defRPr>
            </a:lvl9pPr>
          </a:lstStyle>
          <a:p>
            <a:endParaRPr/>
          </a:p>
        </p:txBody>
      </p:sp>
      <p:sp>
        <p:nvSpPr>
          <p:cNvPr id="65" name="Google Shape;65;p11"/>
          <p:cNvSpPr txBox="1">
            <a:spLocks noGrp="1"/>
          </p:cNvSpPr>
          <p:nvPr>
            <p:ph type="dt" idx="10"/>
          </p:nvPr>
        </p:nvSpPr>
        <p:spPr>
          <a:xfrm>
            <a:off x="1441450" y="40044687"/>
            <a:ext cx="6718300"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sz="49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9840912" y="40044687"/>
            <a:ext cx="9121775" cy="2300287"/>
          </a:xfrm>
          <a:prstGeom prst="rect">
            <a:avLst/>
          </a:prstGeom>
          <a:noFill/>
          <a:ln>
            <a:noFill/>
          </a:ln>
        </p:spPr>
        <p:txBody>
          <a:bodyPr spcFirstLastPara="1" wrap="square" lIns="295250" tIns="147625" rIns="295250" bIns="1476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20643850" y="40044687"/>
            <a:ext cx="6718300" cy="2300287"/>
          </a:xfrm>
          <a:prstGeom prst="rect">
            <a:avLst/>
          </a:prstGeom>
          <a:noFill/>
          <a:ln>
            <a:noFill/>
          </a:ln>
        </p:spPr>
        <p:txBody>
          <a:bodyPr spcFirstLastPara="1" wrap="square" lIns="295250" tIns="147625" rIns="295250" bIns="147625" anchor="ctr" anchorCtr="0">
            <a:noAutofit/>
          </a:bodyPr>
          <a:lstStyle>
            <a:lvl1pPr marL="0" marR="0" lvl="0"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4900"/>
              <a:buFont typeface="Calibri"/>
              <a:buNone/>
              <a:defRPr sz="49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1441450" y="1730375"/>
            <a:ext cx="25920700" cy="7200900"/>
          </a:xfrm>
          <a:prstGeom prst="rect">
            <a:avLst/>
          </a:prstGeom>
          <a:noFill/>
          <a:ln>
            <a:noFill/>
          </a:ln>
        </p:spPr>
        <p:txBody>
          <a:bodyPr spcFirstLastPara="1" wrap="square" lIns="295250" tIns="147625" rIns="295250" bIns="147625" anchor="ctr" anchorCtr="0">
            <a:noAutofit/>
          </a:bodyPr>
          <a:lstStyle>
            <a:lvl1pPr marR="0" lvl="0" algn="ctr" rtl="0">
              <a:spcBef>
                <a:spcPts val="0"/>
              </a:spcBef>
              <a:spcAft>
                <a:spcPts val="0"/>
              </a:spcAft>
              <a:buSzPts val="1400"/>
              <a:buNone/>
              <a:defRPr sz="180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180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180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180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180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18045"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18045"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18045"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18045" b="0" i="0" u="none" strike="noStrike" cap="none">
                <a:solidFill>
                  <a:schemeClr val="dk1"/>
                </a:solidFill>
                <a:latin typeface="Calibri"/>
                <a:ea typeface="Calibri"/>
                <a:cs typeface="Calibri"/>
                <a:sym typeface="Calibri"/>
              </a:defRPr>
            </a:lvl9pPr>
          </a:lstStyle>
          <a:p>
            <a:endParaRPr/>
          </a:p>
        </p:txBody>
      </p:sp>
      <p:sp>
        <p:nvSpPr>
          <p:cNvPr id="7" name="Google Shape;7;p2"/>
          <p:cNvSpPr txBox="1">
            <a:spLocks noGrp="1"/>
          </p:cNvSpPr>
          <p:nvPr>
            <p:ph type="body" idx="1"/>
          </p:nvPr>
        </p:nvSpPr>
        <p:spPr>
          <a:xfrm>
            <a:off x="1441450" y="10080625"/>
            <a:ext cx="25920700" cy="28514675"/>
          </a:xfrm>
          <a:prstGeom prst="rect">
            <a:avLst/>
          </a:prstGeom>
          <a:noFill/>
          <a:ln>
            <a:noFill/>
          </a:ln>
        </p:spPr>
        <p:txBody>
          <a:bodyPr spcFirstLastPara="1" wrap="square" lIns="295250" tIns="147625" rIns="295250" bIns="147625" anchor="t" anchorCtr="0">
            <a:noAutofit/>
          </a:bodyPr>
          <a:lstStyle>
            <a:lvl1pPr marL="457200" marR="0" lvl="0" indent="-1054100" algn="l" rtl="0">
              <a:spcBef>
                <a:spcPts val="2600"/>
              </a:spcBef>
              <a:spcAft>
                <a:spcPts val="0"/>
              </a:spcAft>
              <a:buClr>
                <a:schemeClr val="dk1"/>
              </a:buClr>
              <a:buSzPts val="13000"/>
              <a:buFont typeface="Arial"/>
              <a:buChar char="•"/>
              <a:defRPr sz="13000" b="0" i="0" u="none" strike="noStrike" cap="none">
                <a:solidFill>
                  <a:schemeClr val="dk1"/>
                </a:solidFill>
                <a:latin typeface="Calibri"/>
                <a:ea typeface="Calibri"/>
                <a:cs typeface="Calibri"/>
                <a:sym typeface="Calibri"/>
              </a:defRPr>
            </a:lvl1pPr>
            <a:lvl2pPr marL="914400" marR="0" lvl="1" indent="-946150" algn="l" rtl="0">
              <a:spcBef>
                <a:spcPts val="2260"/>
              </a:spcBef>
              <a:spcAft>
                <a:spcPts val="0"/>
              </a:spcAft>
              <a:buClr>
                <a:schemeClr val="dk1"/>
              </a:buClr>
              <a:buSzPts val="11300"/>
              <a:buFont typeface="Arial"/>
              <a:buChar char="–"/>
              <a:defRPr sz="11300" b="0" i="0" u="none" strike="noStrike" cap="none">
                <a:solidFill>
                  <a:schemeClr val="dk1"/>
                </a:solidFill>
                <a:latin typeface="Calibri"/>
                <a:ea typeface="Calibri"/>
                <a:cs typeface="Calibri"/>
                <a:sym typeface="Calibri"/>
              </a:defRPr>
            </a:lvl2pPr>
            <a:lvl3pPr marL="1371600" marR="0" lvl="2" indent="-844550" algn="l" rtl="0">
              <a:spcBef>
                <a:spcPts val="1940"/>
              </a:spcBef>
              <a:spcAft>
                <a:spcPts val="0"/>
              </a:spcAft>
              <a:buClr>
                <a:schemeClr val="dk1"/>
              </a:buClr>
              <a:buSzPts val="9700"/>
              <a:buFont typeface="Arial"/>
              <a:buChar char="•"/>
              <a:defRPr sz="9700" b="0" i="0" u="none" strike="noStrike" cap="none">
                <a:solidFill>
                  <a:schemeClr val="dk1"/>
                </a:solidFill>
                <a:latin typeface="Calibri"/>
                <a:ea typeface="Calibri"/>
                <a:cs typeface="Calibri"/>
                <a:sym typeface="Calibri"/>
              </a:defRPr>
            </a:lvl3pPr>
            <a:lvl4pPr marL="1828800" marR="0" lvl="3" indent="-749300" algn="l" rtl="0">
              <a:spcBef>
                <a:spcPts val="1640"/>
              </a:spcBef>
              <a:spcAft>
                <a:spcPts val="0"/>
              </a:spcAft>
              <a:buClr>
                <a:schemeClr val="dk1"/>
              </a:buClr>
              <a:buSzPts val="8200"/>
              <a:buFont typeface="Arial"/>
              <a:buChar char="–"/>
              <a:defRPr sz="8200" b="0" i="0" u="none" strike="noStrike" cap="none">
                <a:solidFill>
                  <a:schemeClr val="dk1"/>
                </a:solidFill>
                <a:latin typeface="Calibri"/>
                <a:ea typeface="Calibri"/>
                <a:cs typeface="Calibri"/>
                <a:sym typeface="Calibri"/>
              </a:defRPr>
            </a:lvl4pPr>
            <a:lvl5pPr marL="2286000" marR="0" lvl="4" indent="-749300" algn="l" rtl="0">
              <a:spcBef>
                <a:spcPts val="1640"/>
              </a:spcBef>
              <a:spcAft>
                <a:spcPts val="0"/>
              </a:spcAft>
              <a:buClr>
                <a:schemeClr val="dk1"/>
              </a:buClr>
              <a:buSzPts val="8200"/>
              <a:buFont typeface="Arial"/>
              <a:buChar char="»"/>
              <a:defRPr sz="8200" b="0" i="0" u="none" strike="noStrike" cap="none">
                <a:solidFill>
                  <a:schemeClr val="dk1"/>
                </a:solidFill>
                <a:latin typeface="Calibri"/>
                <a:ea typeface="Calibri"/>
                <a:cs typeface="Calibri"/>
                <a:sym typeface="Calibri"/>
              </a:defRPr>
            </a:lvl5pPr>
            <a:lvl6pPr marL="2743200" marR="0" lvl="5" indent="-753554" algn="l" rtl="0">
              <a:spcBef>
                <a:spcPts val="1653"/>
              </a:spcBef>
              <a:spcAft>
                <a:spcPts val="0"/>
              </a:spcAft>
              <a:buClr>
                <a:schemeClr val="dk1"/>
              </a:buClr>
              <a:buSzPts val="8267"/>
              <a:buFont typeface="Arial"/>
              <a:buChar char="•"/>
              <a:defRPr sz="8267" b="0" i="0" u="none" strike="noStrike" cap="none">
                <a:solidFill>
                  <a:schemeClr val="dk1"/>
                </a:solidFill>
                <a:latin typeface="Calibri"/>
                <a:ea typeface="Calibri"/>
                <a:cs typeface="Calibri"/>
                <a:sym typeface="Calibri"/>
              </a:defRPr>
            </a:lvl6pPr>
            <a:lvl7pPr marL="3200400" marR="0" lvl="6" indent="-753554" algn="l" rtl="0">
              <a:spcBef>
                <a:spcPts val="1653"/>
              </a:spcBef>
              <a:spcAft>
                <a:spcPts val="0"/>
              </a:spcAft>
              <a:buClr>
                <a:schemeClr val="dk1"/>
              </a:buClr>
              <a:buSzPts val="8267"/>
              <a:buFont typeface="Arial"/>
              <a:buChar char="•"/>
              <a:defRPr sz="8267" b="0" i="0" u="none" strike="noStrike" cap="none">
                <a:solidFill>
                  <a:schemeClr val="dk1"/>
                </a:solidFill>
                <a:latin typeface="Calibri"/>
                <a:ea typeface="Calibri"/>
                <a:cs typeface="Calibri"/>
                <a:sym typeface="Calibri"/>
              </a:defRPr>
            </a:lvl7pPr>
            <a:lvl8pPr marL="3657600" marR="0" lvl="7" indent="-753554" algn="l" rtl="0">
              <a:spcBef>
                <a:spcPts val="1653"/>
              </a:spcBef>
              <a:spcAft>
                <a:spcPts val="0"/>
              </a:spcAft>
              <a:buClr>
                <a:schemeClr val="dk1"/>
              </a:buClr>
              <a:buSzPts val="8267"/>
              <a:buFont typeface="Arial"/>
              <a:buChar char="•"/>
              <a:defRPr sz="8267" b="0" i="0" u="none" strike="noStrike" cap="none">
                <a:solidFill>
                  <a:schemeClr val="dk1"/>
                </a:solidFill>
                <a:latin typeface="Calibri"/>
                <a:ea typeface="Calibri"/>
                <a:cs typeface="Calibri"/>
                <a:sym typeface="Calibri"/>
              </a:defRPr>
            </a:lvl8pPr>
            <a:lvl9pPr marL="4114800" marR="0" lvl="8" indent="-753554" algn="l" rtl="0">
              <a:spcBef>
                <a:spcPts val="1653"/>
              </a:spcBef>
              <a:spcAft>
                <a:spcPts val="0"/>
              </a:spcAft>
              <a:buClr>
                <a:schemeClr val="dk1"/>
              </a:buClr>
              <a:buSzPts val="8267"/>
              <a:buFont typeface="Arial"/>
              <a:buChar char="•"/>
              <a:defRPr sz="8267"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1441450" y="40044687"/>
            <a:ext cx="6718300" cy="2300287"/>
          </a:xfrm>
          <a:prstGeom prst="rect">
            <a:avLst/>
          </a:prstGeom>
          <a:noFill/>
          <a:ln>
            <a:noFill/>
          </a:ln>
        </p:spPr>
        <p:txBody>
          <a:bodyPr spcFirstLastPara="1" wrap="square" lIns="295250" tIns="147625" rIns="295250" bIns="147625" anchor="ctr" anchorCtr="0">
            <a:noAutofit/>
          </a:bodyPr>
          <a:lstStyle>
            <a:lvl1pPr marR="0" lvl="0" algn="l" rtl="0">
              <a:lnSpc>
                <a:spcPct val="100000"/>
              </a:lnSpc>
              <a:spcBef>
                <a:spcPts val="0"/>
              </a:spcBef>
              <a:spcAft>
                <a:spcPts val="0"/>
              </a:spcAft>
              <a:buSzPts val="1400"/>
              <a:buNone/>
              <a:defRPr sz="4900" b="0" i="0" u="none" strike="noStrike" cap="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77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77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77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77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77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77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77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77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9840912" y="40044687"/>
            <a:ext cx="9121775" cy="2300287"/>
          </a:xfrm>
          <a:prstGeom prst="rect">
            <a:avLst/>
          </a:prstGeom>
          <a:noFill/>
          <a:ln>
            <a:noFill/>
          </a:ln>
        </p:spPr>
        <p:txBody>
          <a:bodyPr spcFirstLastPara="1" wrap="square" lIns="295250" tIns="147625" rIns="295250" bIns="147625" anchor="ctr" anchorCtr="0">
            <a:noAutofit/>
          </a:bodyPr>
          <a:lstStyle>
            <a:lvl1pPr marR="0" lvl="0" algn="l" rtl="0">
              <a:lnSpc>
                <a:spcPct val="100000"/>
              </a:lnSpc>
              <a:spcBef>
                <a:spcPts val="0"/>
              </a:spcBef>
              <a:spcAft>
                <a:spcPts val="0"/>
              </a:spcAft>
              <a:buSzPts val="1400"/>
              <a:buNone/>
              <a:defRPr sz="77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SzPts val="1400"/>
              <a:buNone/>
              <a:defRPr sz="77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SzPts val="1400"/>
              <a:buNone/>
              <a:defRPr sz="77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SzPts val="1400"/>
              <a:buNone/>
              <a:defRPr sz="77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SzPts val="1400"/>
              <a:buNone/>
              <a:defRPr sz="77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SzPts val="1400"/>
              <a:buNone/>
              <a:defRPr sz="77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SzPts val="1400"/>
              <a:buNone/>
              <a:defRPr sz="77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SzPts val="1400"/>
              <a:buNone/>
              <a:defRPr sz="77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SzPts val="1400"/>
              <a:buNone/>
              <a:defRPr sz="77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20643850" y="40044687"/>
            <a:ext cx="6718300" cy="2300287"/>
          </a:xfrm>
          <a:prstGeom prst="rect">
            <a:avLst/>
          </a:prstGeom>
          <a:noFill/>
          <a:ln>
            <a:noFill/>
          </a:ln>
        </p:spPr>
        <p:txBody>
          <a:bodyPr spcFirstLastPara="1" wrap="square" lIns="295250" tIns="147625" rIns="295250" bIns="147625" anchor="ctr" anchorCtr="0">
            <a:noAutofit/>
          </a:bodyPr>
          <a:lstStyle>
            <a:lvl1pPr marL="0" marR="0" lvl="0" indent="0" algn="r" rtl="0">
              <a:lnSpc>
                <a:spcPct val="100000"/>
              </a:lnSpc>
              <a:spcBef>
                <a:spcPts val="0"/>
              </a:spcBef>
              <a:spcAft>
                <a:spcPts val="0"/>
              </a:spcAft>
              <a:buClr>
                <a:srgbClr val="898989"/>
              </a:buClr>
              <a:buSzPts val="4900"/>
              <a:buFont typeface="Calibri"/>
              <a:buNone/>
              <a:defRPr sz="49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4900"/>
              <a:buFont typeface="Calibri"/>
              <a:buNone/>
              <a:defRPr sz="49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4900"/>
              <a:buFont typeface="Calibri"/>
              <a:buNone/>
              <a:defRPr sz="49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4900"/>
              <a:buFont typeface="Calibri"/>
              <a:buNone/>
              <a:defRPr sz="49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4900"/>
              <a:buFont typeface="Calibri"/>
              <a:buNone/>
              <a:defRPr sz="49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4900"/>
              <a:buFont typeface="Calibri"/>
              <a:buNone/>
              <a:defRPr sz="49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4900"/>
              <a:buFont typeface="Calibri"/>
              <a:buNone/>
              <a:defRPr sz="49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4900"/>
              <a:buFont typeface="Calibri"/>
              <a:buNone/>
              <a:defRPr sz="49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4900"/>
              <a:buFont typeface="Calibri"/>
              <a:buNone/>
              <a:defRPr sz="49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title"/>
          </p:nvPr>
        </p:nvSpPr>
        <p:spPr>
          <a:xfrm>
            <a:off x="25400" y="1116012"/>
            <a:ext cx="28803600" cy="6918325"/>
          </a:xfrm>
          <a:prstGeom prst="rect">
            <a:avLst/>
          </a:prstGeom>
          <a:noFill/>
          <a:ln>
            <a:noFill/>
          </a:ln>
        </p:spPr>
        <p:txBody>
          <a:bodyPr spcFirstLastPara="1" wrap="square" lIns="295250" tIns="147625" rIns="295250" bIns="147625" anchor="ctr" anchorCtr="0">
            <a:noAutofit/>
          </a:bodyPr>
          <a:lstStyle/>
          <a:p>
            <a:pPr marL="0" lvl="0" indent="0" algn="ctr" rtl="0">
              <a:lnSpc>
                <a:spcPct val="110000"/>
              </a:lnSpc>
              <a:spcBef>
                <a:spcPts val="0"/>
              </a:spcBef>
              <a:spcAft>
                <a:spcPts val="0"/>
              </a:spcAft>
              <a:buClr>
                <a:schemeClr val="dk1"/>
              </a:buClr>
              <a:buSzPts val="11500"/>
              <a:buFont typeface="Calibri"/>
              <a:buNone/>
            </a:pPr>
            <a:r>
              <a:rPr lang="en-US" sz="11500" b="1" i="0" u="none" dirty="0">
                <a:solidFill>
                  <a:schemeClr val="dk1"/>
                </a:solidFill>
                <a:latin typeface="Calibri"/>
                <a:ea typeface="Calibri"/>
                <a:cs typeface="Calibri"/>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TÍTULO DO TRABALHO</a:t>
            </a:r>
            <a:br>
              <a:rPr lang="en-US" sz="11500" b="1" i="0" u="none" dirty="0">
                <a:solidFill>
                  <a:schemeClr val="dk1"/>
                </a:solidFill>
                <a:latin typeface="Calibri"/>
                <a:ea typeface="Calibri"/>
                <a:cs typeface="Calibri"/>
                <a:sym typeface="Calibri"/>
              </a:rPr>
            </a:br>
            <a:br>
              <a:rPr lang="en-US" sz="6600" b="0" i="0" u="none" dirty="0">
                <a:solidFill>
                  <a:schemeClr val="dk1"/>
                </a:solidFill>
                <a:latin typeface="Calibri"/>
                <a:ea typeface="Calibri"/>
                <a:cs typeface="Calibri"/>
                <a:sym typeface="Calibri"/>
              </a:rPr>
            </a:br>
            <a:r>
              <a:rPr lang="en-US" sz="4400" b="0" i="0" u="sng" dirty="0">
                <a:solidFill>
                  <a:schemeClr val="dk1"/>
                </a:solidFill>
                <a:latin typeface="Calibri"/>
                <a:ea typeface="Calibri"/>
                <a:cs typeface="Calibri"/>
                <a:sym typeface="Calibri"/>
              </a:rPr>
              <a:t>AUTOR 1¹; AUTOR 2</a:t>
            </a:r>
            <a:r>
              <a:rPr lang="en-US" sz="4400" b="0" i="0" u="sng" baseline="30000" dirty="0">
                <a:solidFill>
                  <a:schemeClr val="dk1"/>
                </a:solidFill>
                <a:latin typeface="Calibri"/>
                <a:ea typeface="Calibri"/>
                <a:cs typeface="Calibri"/>
                <a:sym typeface="Calibri"/>
              </a:rPr>
              <a:t>2</a:t>
            </a:r>
            <a:r>
              <a:rPr lang="en-US" sz="4400" b="0" i="0" u="sng" dirty="0">
                <a:solidFill>
                  <a:schemeClr val="dk1"/>
                </a:solidFill>
                <a:latin typeface="Calibri"/>
                <a:ea typeface="Calibri"/>
                <a:cs typeface="Calibri"/>
                <a:sym typeface="Calibri"/>
              </a:rPr>
              <a:t>; AUTOR3</a:t>
            </a:r>
            <a:r>
              <a:rPr lang="en-US" sz="4400" b="0" i="0" u="sng" baseline="30000" dirty="0">
                <a:solidFill>
                  <a:schemeClr val="dk1"/>
                </a:solidFill>
                <a:latin typeface="Calibri"/>
                <a:ea typeface="Calibri"/>
                <a:cs typeface="Calibri"/>
                <a:sym typeface="Calibri"/>
              </a:rPr>
              <a:t>3</a:t>
            </a:r>
            <a:r>
              <a:rPr lang="en-US" sz="4400" b="0" i="0" u="sng" dirty="0">
                <a:solidFill>
                  <a:schemeClr val="dk1"/>
                </a:solidFill>
                <a:latin typeface="Calibri"/>
                <a:ea typeface="Calibri"/>
                <a:cs typeface="Calibri"/>
                <a:sym typeface="Calibri"/>
              </a:rPr>
              <a:t>; AUTOR 4</a:t>
            </a:r>
            <a:r>
              <a:rPr lang="en-US" sz="4400" b="0" i="0" u="sng" baseline="30000" dirty="0">
                <a:solidFill>
                  <a:schemeClr val="dk1"/>
                </a:solidFill>
                <a:latin typeface="Calibri"/>
                <a:ea typeface="Calibri"/>
                <a:cs typeface="Calibri"/>
                <a:sym typeface="Calibri"/>
              </a:rPr>
              <a:t>4</a:t>
            </a:r>
            <a:r>
              <a:rPr lang="en-US" sz="4400" b="0" i="0" u="sng" dirty="0">
                <a:solidFill>
                  <a:schemeClr val="dk1"/>
                </a:solidFill>
                <a:latin typeface="Calibri"/>
                <a:ea typeface="Calibri"/>
                <a:cs typeface="Calibri"/>
                <a:sym typeface="Calibri"/>
              </a:rPr>
              <a:t>..., AUTOR 20</a:t>
            </a:r>
            <a:r>
              <a:rPr lang="en-US" sz="4400" b="0" i="0" u="sng" baseline="30000" dirty="0">
                <a:solidFill>
                  <a:schemeClr val="dk1"/>
                </a:solidFill>
                <a:latin typeface="Calibri"/>
                <a:ea typeface="Calibri"/>
                <a:cs typeface="Calibri"/>
                <a:sym typeface="Calibri"/>
              </a:rPr>
              <a:t>20</a:t>
            </a:r>
            <a:br>
              <a:rPr lang="en-US" sz="4400" b="0" i="0" u="sng" dirty="0">
                <a:solidFill>
                  <a:schemeClr val="dk1"/>
                </a:solidFill>
                <a:latin typeface="Calibri"/>
                <a:ea typeface="Calibri"/>
                <a:cs typeface="Calibri"/>
                <a:sym typeface="Calibri"/>
              </a:rPr>
            </a:br>
            <a:r>
              <a:rPr lang="en-US" sz="4400" b="0" i="0" u="none" dirty="0">
                <a:solidFill>
                  <a:schemeClr val="dk1"/>
                </a:solidFill>
                <a:latin typeface="Calibri"/>
                <a:ea typeface="Calibri"/>
                <a:cs typeface="Calibri"/>
                <a:sym typeface="Calibri"/>
              </a:rPr>
              <a:t>.</a:t>
            </a:r>
            <a:br>
              <a:rPr lang="en-US" sz="4400" b="0" i="0" u="none" dirty="0">
                <a:solidFill>
                  <a:schemeClr val="dk1"/>
                </a:solidFill>
                <a:latin typeface="Calibri"/>
                <a:ea typeface="Calibri"/>
                <a:cs typeface="Calibri"/>
                <a:sym typeface="Calibri"/>
              </a:rPr>
            </a:br>
            <a:r>
              <a:rPr lang="en-US" sz="4400" b="0" i="0" u="none" baseline="30000" dirty="0">
                <a:solidFill>
                  <a:schemeClr val="dk1"/>
                </a:solidFill>
                <a:latin typeface="Calibri"/>
                <a:ea typeface="Calibri"/>
                <a:cs typeface="Calibri"/>
                <a:sym typeface="Calibri"/>
              </a:rPr>
              <a:t>¹ </a:t>
            </a:r>
            <a:r>
              <a:rPr lang="en-US" sz="4400" b="0" i="0" u="none" baseline="30000" dirty="0" err="1">
                <a:solidFill>
                  <a:schemeClr val="dk1"/>
                </a:solidFill>
                <a:latin typeface="Calibri"/>
                <a:ea typeface="Calibri"/>
                <a:cs typeface="Calibri"/>
                <a:sym typeface="Calibri"/>
              </a:rPr>
              <a:t>Universidade</a:t>
            </a:r>
            <a:r>
              <a:rPr lang="en-US" sz="4400" b="0" i="0" u="none" baseline="30000" dirty="0">
                <a:solidFill>
                  <a:schemeClr val="dk1"/>
                </a:solidFill>
                <a:latin typeface="Calibri"/>
                <a:ea typeface="Calibri"/>
                <a:cs typeface="Calibri"/>
                <a:sym typeface="Calibri"/>
              </a:rPr>
              <a:t>, </a:t>
            </a:r>
            <a:r>
              <a:rPr lang="en-US" sz="4400" b="0" i="0" u="none" baseline="30000" dirty="0" err="1">
                <a:solidFill>
                  <a:schemeClr val="dk1"/>
                </a:solidFill>
                <a:latin typeface="Calibri"/>
                <a:ea typeface="Calibri"/>
                <a:cs typeface="Calibri"/>
                <a:sym typeface="Calibri"/>
              </a:rPr>
              <a:t>Faculdade</a:t>
            </a:r>
            <a:r>
              <a:rPr lang="en-US" sz="4400" b="0" i="0" u="none" baseline="30000" dirty="0">
                <a:solidFill>
                  <a:schemeClr val="dk1"/>
                </a:solidFill>
                <a:latin typeface="Calibri"/>
                <a:ea typeface="Calibri"/>
                <a:cs typeface="Calibri"/>
                <a:sym typeface="Calibri"/>
              </a:rPr>
              <a:t> </a:t>
            </a:r>
            <a:r>
              <a:rPr lang="en-US" sz="4400" b="0" i="0" u="none" baseline="30000" dirty="0" err="1">
                <a:solidFill>
                  <a:schemeClr val="dk1"/>
                </a:solidFill>
                <a:latin typeface="Calibri"/>
                <a:ea typeface="Calibri"/>
                <a:cs typeface="Calibri"/>
                <a:sym typeface="Calibri"/>
              </a:rPr>
              <a:t>ou</a:t>
            </a:r>
            <a:r>
              <a:rPr lang="en-US" sz="4400" b="0" i="0" u="none" baseline="30000" dirty="0">
                <a:solidFill>
                  <a:schemeClr val="dk1"/>
                </a:solidFill>
                <a:latin typeface="Calibri"/>
                <a:ea typeface="Calibri"/>
                <a:cs typeface="Calibri"/>
                <a:sym typeface="Calibri"/>
              </a:rPr>
              <a:t> Instituto, Departamento (se </a:t>
            </a:r>
            <a:r>
              <a:rPr lang="en-US" sz="4400" b="0" i="0" u="none" baseline="30000" dirty="0" err="1">
                <a:solidFill>
                  <a:schemeClr val="dk1"/>
                </a:solidFill>
                <a:latin typeface="Calibri"/>
                <a:ea typeface="Calibri"/>
                <a:cs typeface="Calibri"/>
                <a:sym typeface="Calibri"/>
              </a:rPr>
              <a:t>houver</a:t>
            </a:r>
            <a:r>
              <a:rPr lang="en-US" sz="4400" b="0" i="0" u="none" baseline="30000" dirty="0">
                <a:solidFill>
                  <a:schemeClr val="dk1"/>
                </a:solidFill>
                <a:latin typeface="Calibri"/>
                <a:ea typeface="Calibri"/>
                <a:cs typeface="Calibri"/>
                <a:sym typeface="Calibri"/>
              </a:rPr>
              <a:t>), </a:t>
            </a:r>
            <a:r>
              <a:rPr lang="en-US" sz="4400" b="0" i="0" u="none" baseline="30000" dirty="0" err="1">
                <a:solidFill>
                  <a:schemeClr val="dk1"/>
                </a:solidFill>
                <a:latin typeface="Calibri"/>
                <a:ea typeface="Calibri"/>
                <a:cs typeface="Calibri"/>
                <a:sym typeface="Calibri"/>
              </a:rPr>
              <a:t>Cidade</a:t>
            </a:r>
            <a:r>
              <a:rPr lang="en-US" sz="4400" b="0" i="0" u="none" baseline="30000" dirty="0">
                <a:solidFill>
                  <a:schemeClr val="dk1"/>
                </a:solidFill>
                <a:latin typeface="Calibri"/>
                <a:ea typeface="Calibri"/>
                <a:cs typeface="Calibri"/>
                <a:sym typeface="Calibri"/>
              </a:rPr>
              <a:t>, Estado</a:t>
            </a:r>
            <a:r>
              <a:rPr lang="en-US" sz="4400" b="0" i="0" u="none" dirty="0">
                <a:solidFill>
                  <a:schemeClr val="dk1"/>
                </a:solidFill>
                <a:latin typeface="Calibri"/>
                <a:ea typeface="Calibri"/>
                <a:cs typeface="Calibri"/>
                <a:sym typeface="Calibri"/>
              </a:rPr>
              <a:t> </a:t>
            </a:r>
            <a:r>
              <a:rPr lang="en-US" sz="4400" b="0" i="0" u="none" baseline="30000" dirty="0">
                <a:solidFill>
                  <a:schemeClr val="dk1"/>
                </a:solidFill>
                <a:latin typeface="Calibri"/>
                <a:ea typeface="Calibri"/>
                <a:cs typeface="Calibri"/>
                <a:sym typeface="Calibri"/>
              </a:rPr>
              <a:t>² </a:t>
            </a:r>
            <a:r>
              <a:rPr lang="en-US" sz="4400" b="0" i="0" u="none" baseline="30000" dirty="0" err="1">
                <a:solidFill>
                  <a:schemeClr val="dk1"/>
                </a:solidFill>
                <a:latin typeface="Calibri"/>
                <a:ea typeface="Calibri"/>
                <a:cs typeface="Calibri"/>
                <a:sym typeface="Calibri"/>
              </a:rPr>
              <a:t>Secretaria</a:t>
            </a:r>
            <a:r>
              <a:rPr lang="en-US" sz="4400" b="0" i="0" u="none" baseline="30000" dirty="0">
                <a:solidFill>
                  <a:schemeClr val="dk1"/>
                </a:solidFill>
                <a:latin typeface="Calibri"/>
                <a:ea typeface="Calibri"/>
                <a:cs typeface="Calibri"/>
                <a:sym typeface="Calibri"/>
              </a:rPr>
              <a:t> Municipal </a:t>
            </a:r>
            <a:r>
              <a:rPr lang="en-US" sz="4400" b="0" i="0" u="none" baseline="30000" dirty="0" err="1">
                <a:solidFill>
                  <a:schemeClr val="dk1"/>
                </a:solidFill>
                <a:latin typeface="Calibri"/>
                <a:ea typeface="Calibri"/>
                <a:cs typeface="Calibri"/>
                <a:sym typeface="Calibri"/>
              </a:rPr>
              <a:t>ou</a:t>
            </a:r>
            <a:r>
              <a:rPr lang="en-US" sz="4400" b="0" i="0" u="none" baseline="30000" dirty="0">
                <a:solidFill>
                  <a:schemeClr val="dk1"/>
                </a:solidFill>
                <a:latin typeface="Calibri"/>
                <a:ea typeface="Calibri"/>
                <a:cs typeface="Calibri"/>
                <a:sym typeface="Calibri"/>
              </a:rPr>
              <a:t> </a:t>
            </a:r>
            <a:r>
              <a:rPr lang="en-US" sz="4400" b="0" i="0" u="none" baseline="30000" dirty="0" err="1">
                <a:solidFill>
                  <a:schemeClr val="dk1"/>
                </a:solidFill>
                <a:latin typeface="Calibri"/>
                <a:ea typeface="Calibri"/>
                <a:cs typeface="Calibri"/>
                <a:sym typeface="Calibri"/>
              </a:rPr>
              <a:t>Estadual</a:t>
            </a:r>
            <a:r>
              <a:rPr lang="en-US" sz="4400" b="0" i="0" u="none" baseline="30000" dirty="0">
                <a:solidFill>
                  <a:schemeClr val="dk1"/>
                </a:solidFill>
                <a:latin typeface="Calibri"/>
                <a:ea typeface="Calibri"/>
                <a:cs typeface="Calibri"/>
                <a:sym typeface="Calibri"/>
              </a:rPr>
              <a:t> de </a:t>
            </a:r>
            <a:r>
              <a:rPr lang="en-US" sz="4400" b="0" i="0" u="none" baseline="30000" dirty="0" err="1">
                <a:solidFill>
                  <a:schemeClr val="dk1"/>
                </a:solidFill>
                <a:latin typeface="Calibri"/>
                <a:ea typeface="Calibri"/>
                <a:cs typeface="Calibri"/>
                <a:sym typeface="Calibri"/>
              </a:rPr>
              <a:t>Saúde</a:t>
            </a:r>
            <a:r>
              <a:rPr lang="en-US" sz="4400" b="0" i="0" u="none" baseline="30000" dirty="0">
                <a:solidFill>
                  <a:schemeClr val="dk1"/>
                </a:solidFill>
                <a:latin typeface="Calibri"/>
                <a:ea typeface="Calibri"/>
                <a:cs typeface="Calibri"/>
                <a:sym typeface="Calibri"/>
              </a:rPr>
              <a:t>, </a:t>
            </a:r>
            <a:r>
              <a:rPr lang="en-US" sz="4400" b="0" i="0" u="none" baseline="30000" dirty="0" err="1">
                <a:solidFill>
                  <a:schemeClr val="dk1"/>
                </a:solidFill>
                <a:latin typeface="Calibri"/>
                <a:ea typeface="Calibri"/>
                <a:cs typeface="Calibri"/>
                <a:sym typeface="Calibri"/>
              </a:rPr>
              <a:t>Diretoria</a:t>
            </a:r>
            <a:r>
              <a:rPr lang="en-US" sz="4400" b="0" i="0" u="none" baseline="30000" dirty="0">
                <a:solidFill>
                  <a:schemeClr val="dk1"/>
                </a:solidFill>
                <a:latin typeface="Calibri"/>
                <a:ea typeface="Calibri"/>
                <a:cs typeface="Calibri"/>
                <a:sym typeface="Calibri"/>
              </a:rPr>
              <a:t> </a:t>
            </a:r>
            <a:r>
              <a:rPr lang="en-US" sz="4400" b="0" i="0" u="none" baseline="30000" dirty="0" err="1">
                <a:solidFill>
                  <a:schemeClr val="dk1"/>
                </a:solidFill>
                <a:latin typeface="Calibri"/>
                <a:ea typeface="Calibri"/>
                <a:cs typeface="Calibri"/>
                <a:sym typeface="Calibri"/>
              </a:rPr>
              <a:t>ou</a:t>
            </a:r>
            <a:r>
              <a:rPr lang="en-US" sz="4400" b="0" i="0" u="none" baseline="30000" dirty="0">
                <a:solidFill>
                  <a:schemeClr val="dk1"/>
                </a:solidFill>
                <a:latin typeface="Calibri"/>
                <a:ea typeface="Calibri"/>
                <a:cs typeface="Calibri"/>
                <a:sym typeface="Calibri"/>
              </a:rPr>
              <a:t> </a:t>
            </a:r>
            <a:r>
              <a:rPr lang="en-US" sz="4400" b="0" i="0" u="none" baseline="30000" dirty="0" err="1">
                <a:solidFill>
                  <a:schemeClr val="dk1"/>
                </a:solidFill>
                <a:latin typeface="Calibri"/>
                <a:ea typeface="Calibri"/>
                <a:cs typeface="Calibri"/>
                <a:sym typeface="Calibri"/>
              </a:rPr>
              <a:t>Setor</a:t>
            </a:r>
            <a:r>
              <a:rPr lang="en-US" sz="4400" b="0" i="0" u="none" baseline="30000" dirty="0">
                <a:solidFill>
                  <a:schemeClr val="dk1"/>
                </a:solidFill>
                <a:latin typeface="Calibri"/>
                <a:ea typeface="Calibri"/>
                <a:cs typeface="Calibri"/>
                <a:sym typeface="Calibri"/>
              </a:rPr>
              <a:t> (se </a:t>
            </a:r>
            <a:r>
              <a:rPr lang="en-US" sz="4400" b="0" i="0" u="none" baseline="30000" dirty="0" err="1">
                <a:solidFill>
                  <a:schemeClr val="dk1"/>
                </a:solidFill>
                <a:latin typeface="Calibri"/>
                <a:ea typeface="Calibri"/>
                <a:cs typeface="Calibri"/>
                <a:sym typeface="Calibri"/>
              </a:rPr>
              <a:t>houver</a:t>
            </a:r>
            <a:r>
              <a:rPr lang="en-US" sz="4400" b="0" i="0" u="none" baseline="30000" dirty="0">
                <a:solidFill>
                  <a:schemeClr val="dk1"/>
                </a:solidFill>
                <a:latin typeface="Calibri"/>
                <a:ea typeface="Calibri"/>
                <a:cs typeface="Calibri"/>
                <a:sym typeface="Calibri"/>
              </a:rPr>
              <a:t>), </a:t>
            </a:r>
            <a:r>
              <a:rPr lang="en-US" sz="4400" b="0" i="0" u="none" baseline="30000" dirty="0" err="1">
                <a:solidFill>
                  <a:schemeClr val="dk1"/>
                </a:solidFill>
                <a:latin typeface="Calibri"/>
                <a:ea typeface="Calibri"/>
                <a:cs typeface="Calibri"/>
                <a:sym typeface="Calibri"/>
              </a:rPr>
              <a:t>Cidade</a:t>
            </a:r>
            <a:r>
              <a:rPr lang="en-US" sz="4400" b="0" i="0" u="none" baseline="30000" dirty="0">
                <a:solidFill>
                  <a:schemeClr val="dk1"/>
                </a:solidFill>
                <a:latin typeface="Calibri"/>
                <a:ea typeface="Calibri"/>
                <a:cs typeface="Calibri"/>
                <a:sym typeface="Calibri"/>
              </a:rPr>
              <a:t>, Estado</a:t>
            </a:r>
            <a:br>
              <a:rPr lang="en-US" sz="4400" b="0" i="0" u="none" baseline="30000" dirty="0">
                <a:solidFill>
                  <a:schemeClr val="dk1"/>
                </a:solidFill>
                <a:latin typeface="Calibri"/>
                <a:ea typeface="Calibri"/>
                <a:cs typeface="Calibri"/>
                <a:sym typeface="Calibri"/>
              </a:rPr>
            </a:br>
            <a:r>
              <a:rPr lang="en-US" sz="4400" b="0" i="0" u="none" baseline="30000" dirty="0">
                <a:solidFill>
                  <a:schemeClr val="dk1"/>
                </a:solidFill>
                <a:latin typeface="Calibri"/>
                <a:ea typeface="Calibri"/>
                <a:cs typeface="Calibri"/>
                <a:sym typeface="Calibri"/>
              </a:rPr>
              <a:t> ³ Hospital, </a:t>
            </a:r>
            <a:r>
              <a:rPr lang="en-US" sz="4400" b="0" i="0" u="none" baseline="30000" dirty="0" err="1">
                <a:solidFill>
                  <a:schemeClr val="dk1"/>
                </a:solidFill>
                <a:latin typeface="Calibri"/>
                <a:ea typeface="Calibri"/>
                <a:cs typeface="Calibri"/>
                <a:sym typeface="Calibri"/>
              </a:rPr>
              <a:t>Diretoria</a:t>
            </a:r>
            <a:r>
              <a:rPr lang="en-US" sz="4400" b="0" i="0" u="none" baseline="30000" dirty="0">
                <a:solidFill>
                  <a:schemeClr val="dk1"/>
                </a:solidFill>
                <a:latin typeface="Calibri"/>
                <a:ea typeface="Calibri"/>
                <a:cs typeface="Calibri"/>
                <a:sym typeface="Calibri"/>
              </a:rPr>
              <a:t> </a:t>
            </a:r>
            <a:r>
              <a:rPr lang="en-US" sz="4400" b="0" i="0" u="none" baseline="30000" dirty="0" err="1">
                <a:solidFill>
                  <a:schemeClr val="dk1"/>
                </a:solidFill>
                <a:latin typeface="Calibri"/>
                <a:ea typeface="Calibri"/>
                <a:cs typeface="Calibri"/>
                <a:sym typeface="Calibri"/>
              </a:rPr>
              <a:t>ou</a:t>
            </a:r>
            <a:r>
              <a:rPr lang="en-US" sz="4400" b="0" i="0" u="none" baseline="30000" dirty="0">
                <a:solidFill>
                  <a:schemeClr val="dk1"/>
                </a:solidFill>
                <a:latin typeface="Calibri"/>
                <a:ea typeface="Calibri"/>
                <a:cs typeface="Calibri"/>
                <a:sym typeface="Calibri"/>
              </a:rPr>
              <a:t> </a:t>
            </a:r>
            <a:r>
              <a:rPr lang="en-US" sz="4400" b="0" i="0" u="none" baseline="30000" dirty="0" err="1">
                <a:solidFill>
                  <a:schemeClr val="dk1"/>
                </a:solidFill>
                <a:latin typeface="Calibri"/>
                <a:ea typeface="Calibri"/>
                <a:cs typeface="Calibri"/>
                <a:sym typeface="Calibri"/>
              </a:rPr>
              <a:t>Setor</a:t>
            </a:r>
            <a:r>
              <a:rPr lang="en-US" sz="4400" b="0" i="0" u="none" baseline="30000" dirty="0">
                <a:solidFill>
                  <a:schemeClr val="dk1"/>
                </a:solidFill>
                <a:latin typeface="Calibri"/>
                <a:ea typeface="Calibri"/>
                <a:cs typeface="Calibri"/>
                <a:sym typeface="Calibri"/>
              </a:rPr>
              <a:t> (se </a:t>
            </a:r>
            <a:r>
              <a:rPr lang="en-US" sz="4400" b="0" i="0" u="none" baseline="30000" dirty="0" err="1">
                <a:solidFill>
                  <a:schemeClr val="dk1"/>
                </a:solidFill>
                <a:latin typeface="Calibri"/>
                <a:ea typeface="Calibri"/>
                <a:cs typeface="Calibri"/>
                <a:sym typeface="Calibri"/>
              </a:rPr>
              <a:t>houver</a:t>
            </a:r>
            <a:r>
              <a:rPr lang="en-US" sz="4400" b="0" i="0" u="none" baseline="30000" dirty="0">
                <a:solidFill>
                  <a:schemeClr val="dk1"/>
                </a:solidFill>
                <a:latin typeface="Calibri"/>
                <a:ea typeface="Calibri"/>
                <a:cs typeface="Calibri"/>
                <a:sym typeface="Calibri"/>
              </a:rPr>
              <a:t>), </a:t>
            </a:r>
            <a:r>
              <a:rPr lang="en-US" sz="4400" b="0" i="0" u="none" baseline="30000" dirty="0" err="1">
                <a:solidFill>
                  <a:schemeClr val="dk1"/>
                </a:solidFill>
                <a:latin typeface="Calibri"/>
                <a:ea typeface="Calibri"/>
                <a:cs typeface="Calibri"/>
                <a:sym typeface="Calibri"/>
              </a:rPr>
              <a:t>Cidade</a:t>
            </a:r>
            <a:r>
              <a:rPr lang="en-US" sz="4400" b="0" i="0" u="none" baseline="30000" dirty="0">
                <a:solidFill>
                  <a:schemeClr val="dk1"/>
                </a:solidFill>
                <a:latin typeface="Calibri"/>
                <a:ea typeface="Calibri"/>
                <a:cs typeface="Calibri"/>
                <a:sym typeface="Calibri"/>
              </a:rPr>
              <a:t>, Estado</a:t>
            </a:r>
            <a:endParaRPr dirty="0"/>
          </a:p>
        </p:txBody>
      </p:sp>
      <p:sp>
        <p:nvSpPr>
          <p:cNvPr id="86" name="Google Shape;86;p1"/>
          <p:cNvSpPr txBox="1"/>
          <p:nvPr/>
        </p:nvSpPr>
        <p:spPr>
          <a:xfrm>
            <a:off x="1557337" y="10374312"/>
            <a:ext cx="12588875" cy="10333037"/>
          </a:xfrm>
          <a:prstGeom prst="rect">
            <a:avLst/>
          </a:prstGeom>
          <a:noFill/>
          <a:ln>
            <a:noFill/>
          </a:ln>
        </p:spPr>
        <p:txBody>
          <a:bodyPr spcFirstLastPara="1" wrap="square" lIns="81275" tIns="40625" rIns="81275" bIns="40625" anchor="ctr" anchorCtr="0">
            <a:noAutofit/>
          </a:bodyPr>
          <a:lstStyle/>
          <a:p>
            <a:pPr marL="0" marR="0" lvl="0" indent="0" algn="l" rtl="0">
              <a:lnSpc>
                <a:spcPct val="100000"/>
              </a:lnSpc>
              <a:spcBef>
                <a:spcPts val="0"/>
              </a:spcBef>
              <a:spcAft>
                <a:spcPts val="0"/>
              </a:spcAft>
              <a:buNone/>
            </a:pPr>
            <a:endParaRPr sz="7700" b="0" i="0" u="none">
              <a:solidFill>
                <a:schemeClr val="dk1"/>
              </a:solidFill>
              <a:latin typeface="Calibri"/>
              <a:ea typeface="Calibri"/>
              <a:cs typeface="Calibri"/>
              <a:sym typeface="Calibri"/>
            </a:endParaRPr>
          </a:p>
        </p:txBody>
      </p:sp>
      <p:sp>
        <p:nvSpPr>
          <p:cNvPr id="87" name="Google Shape;87;p1"/>
          <p:cNvSpPr txBox="1"/>
          <p:nvPr/>
        </p:nvSpPr>
        <p:spPr>
          <a:xfrm>
            <a:off x="14914562" y="10721975"/>
            <a:ext cx="12584112" cy="10337800"/>
          </a:xfrm>
          <a:prstGeom prst="rect">
            <a:avLst/>
          </a:prstGeom>
          <a:noFill/>
          <a:ln w="76200" cap="flat" cmpd="sng">
            <a:solidFill>
              <a:srgbClr val="FFFFFF"/>
            </a:solidFill>
            <a:prstDash val="solid"/>
            <a:miter lim="800000"/>
            <a:headEnd type="none" w="sm" len="sm"/>
            <a:tailEnd type="none" w="sm" len="sm"/>
          </a:ln>
        </p:spPr>
        <p:txBody>
          <a:bodyPr spcFirstLastPara="1" wrap="square" lIns="81275" tIns="40625" rIns="81275" bIns="40625" anchor="ctr" anchorCtr="0">
            <a:noAutofit/>
          </a:bodyPr>
          <a:lstStyle/>
          <a:p>
            <a:pPr marL="0" marR="0" lvl="0" indent="0" algn="l" rtl="0">
              <a:lnSpc>
                <a:spcPct val="100000"/>
              </a:lnSpc>
              <a:spcBef>
                <a:spcPts val="0"/>
              </a:spcBef>
              <a:spcAft>
                <a:spcPts val="0"/>
              </a:spcAft>
              <a:buNone/>
            </a:pPr>
            <a:endParaRPr sz="7700" b="0" i="0" u="none">
              <a:solidFill>
                <a:schemeClr val="dk1"/>
              </a:solidFill>
              <a:latin typeface="Calibri"/>
              <a:ea typeface="Calibri"/>
              <a:cs typeface="Calibri"/>
              <a:sym typeface="Calibri"/>
            </a:endParaRPr>
          </a:p>
        </p:txBody>
      </p:sp>
      <p:sp>
        <p:nvSpPr>
          <p:cNvPr id="88" name="Google Shape;88;p1"/>
          <p:cNvSpPr txBox="1"/>
          <p:nvPr/>
        </p:nvSpPr>
        <p:spPr>
          <a:xfrm>
            <a:off x="5329237" y="9231312"/>
            <a:ext cx="4087812" cy="903287"/>
          </a:xfrm>
          <a:prstGeom prst="rect">
            <a:avLst/>
          </a:prstGeom>
          <a:noFill/>
          <a:ln>
            <a:noFill/>
          </a:ln>
        </p:spPr>
        <p:txBody>
          <a:bodyPr spcFirstLastPara="1" wrap="square" lIns="81275" tIns="40625" rIns="81275" bIns="40625" anchor="t" anchorCtr="0">
            <a:spAutoFit/>
          </a:bodyPr>
          <a:lstStyle/>
          <a:p>
            <a:pPr marL="0" marR="0" lvl="0" indent="0" algn="l" rtl="0">
              <a:lnSpc>
                <a:spcPct val="100000"/>
              </a:lnSpc>
              <a:spcBef>
                <a:spcPts val="0"/>
              </a:spcBef>
              <a:spcAft>
                <a:spcPts val="0"/>
              </a:spcAft>
              <a:buClr>
                <a:srgbClr val="670D09"/>
              </a:buClr>
              <a:buSzPts val="5300"/>
              <a:buFont typeface="Calibri"/>
              <a:buNone/>
            </a:pPr>
            <a:r>
              <a:rPr lang="en-US" sz="5300" b="1" i="0" u="none">
                <a:solidFill>
                  <a:srgbClr val="670D09"/>
                </a:solidFill>
                <a:latin typeface="Calibri"/>
                <a:ea typeface="Calibri"/>
                <a:cs typeface="Calibri"/>
                <a:sym typeface="Calibri"/>
              </a:rPr>
              <a:t>INTRODUÇÃO</a:t>
            </a:r>
            <a:endParaRPr/>
          </a:p>
        </p:txBody>
      </p:sp>
      <p:sp>
        <p:nvSpPr>
          <p:cNvPr id="89" name="Google Shape;89;p1"/>
          <p:cNvSpPr txBox="1"/>
          <p:nvPr/>
        </p:nvSpPr>
        <p:spPr>
          <a:xfrm>
            <a:off x="5130800" y="28824383"/>
            <a:ext cx="4546600" cy="903287"/>
          </a:xfrm>
          <a:prstGeom prst="rect">
            <a:avLst/>
          </a:prstGeom>
          <a:noFill/>
          <a:ln>
            <a:noFill/>
          </a:ln>
        </p:spPr>
        <p:txBody>
          <a:bodyPr spcFirstLastPara="1" wrap="square" lIns="81275" tIns="40625" rIns="81275" bIns="40625" anchor="t" anchorCtr="0">
            <a:spAutoFit/>
          </a:bodyPr>
          <a:lstStyle/>
          <a:p>
            <a:pPr marL="0" marR="0" lvl="0" indent="0" algn="ctr" rtl="0">
              <a:lnSpc>
                <a:spcPct val="100000"/>
              </a:lnSpc>
              <a:spcBef>
                <a:spcPts val="0"/>
              </a:spcBef>
              <a:spcAft>
                <a:spcPts val="0"/>
              </a:spcAft>
              <a:buClr>
                <a:srgbClr val="670D09"/>
              </a:buClr>
              <a:buSzPts val="5300"/>
              <a:buFont typeface="Calibri"/>
              <a:buNone/>
            </a:pPr>
            <a:r>
              <a:rPr lang="en-US" sz="5300" b="1" i="0" u="none" dirty="0">
                <a:solidFill>
                  <a:srgbClr val="670D09"/>
                </a:solidFill>
                <a:latin typeface="Calibri"/>
                <a:ea typeface="Calibri"/>
                <a:cs typeface="Calibri"/>
                <a:sym typeface="Calibri"/>
              </a:rPr>
              <a:t>METODOLOGIA</a:t>
            </a:r>
            <a:endParaRPr dirty="0"/>
          </a:p>
        </p:txBody>
      </p:sp>
      <p:sp>
        <p:nvSpPr>
          <p:cNvPr id="90" name="Google Shape;90;p1"/>
          <p:cNvSpPr txBox="1"/>
          <p:nvPr/>
        </p:nvSpPr>
        <p:spPr>
          <a:xfrm>
            <a:off x="18932714" y="26090438"/>
            <a:ext cx="5765700" cy="897900"/>
          </a:xfrm>
          <a:prstGeom prst="rect">
            <a:avLst/>
          </a:prstGeom>
          <a:noFill/>
          <a:ln>
            <a:noFill/>
          </a:ln>
        </p:spPr>
        <p:txBody>
          <a:bodyPr spcFirstLastPara="1" wrap="square" lIns="81275" tIns="40625" rIns="81275" bIns="40625" anchor="t" anchorCtr="0">
            <a:spAutoFit/>
          </a:bodyPr>
          <a:lstStyle/>
          <a:p>
            <a:pPr marL="0" marR="0" lvl="0" indent="0" algn="ctr" rtl="0">
              <a:lnSpc>
                <a:spcPct val="100000"/>
              </a:lnSpc>
              <a:spcBef>
                <a:spcPts val="0"/>
              </a:spcBef>
              <a:spcAft>
                <a:spcPts val="0"/>
              </a:spcAft>
              <a:buClr>
                <a:srgbClr val="670D09"/>
              </a:buClr>
              <a:buSzPts val="5300"/>
              <a:buFont typeface="Calibri"/>
              <a:buNone/>
            </a:pPr>
            <a:r>
              <a:rPr lang="en-US" sz="5300" b="1" i="0" u="none" dirty="0">
                <a:solidFill>
                  <a:srgbClr val="670D09"/>
                </a:solidFill>
                <a:latin typeface="Calibri"/>
                <a:ea typeface="Calibri"/>
                <a:cs typeface="Calibri"/>
                <a:sym typeface="Calibri"/>
              </a:rPr>
              <a:t>CONCLUSÃO</a:t>
            </a:r>
            <a:endParaRPr dirty="0"/>
          </a:p>
        </p:txBody>
      </p:sp>
      <p:sp>
        <p:nvSpPr>
          <p:cNvPr id="91" name="Google Shape;91;p1"/>
          <p:cNvSpPr txBox="1"/>
          <p:nvPr/>
        </p:nvSpPr>
        <p:spPr>
          <a:xfrm>
            <a:off x="790575" y="10250475"/>
            <a:ext cx="13227050" cy="7524081"/>
          </a:xfrm>
          <a:prstGeom prst="rect">
            <a:avLst/>
          </a:prstGeom>
          <a:noFill/>
          <a:ln>
            <a:noFill/>
          </a:ln>
        </p:spPr>
        <p:txBody>
          <a:bodyPr spcFirstLastPara="1" wrap="square" lIns="81275" tIns="40625" rIns="81275" bIns="40625" anchor="t" anchorCtr="0">
            <a:spAutoFit/>
          </a:bodyPr>
          <a:lstStyle/>
          <a:p>
            <a:pPr lvl="0" algn="just">
              <a:lnSpc>
                <a:spcPct val="120000"/>
              </a:lnSpc>
              <a:buClr>
                <a:schemeClr val="dk1"/>
              </a:buClr>
              <a:buSzPts val="2900"/>
            </a:pPr>
            <a:r>
              <a:rPr lang="pt-BR" sz="3100" dirty="0">
                <a:solidFill>
                  <a:schemeClr val="dk1"/>
                </a:solidFill>
                <a:latin typeface="Calibri"/>
                <a:ea typeface="Calibri"/>
                <a:cs typeface="Calibri"/>
                <a:sym typeface="Calibri"/>
              </a:rPr>
              <a:t>A introdução constitui um elemento fundamental para a construção do raciocínio que sustenta a investigação proposta. Sua principal função é fornecer ao leitor um panorama crítico e atualizado do conhecimento atual acerca do tema escolhido. Deve apresentar, de maneira progressiva e articulada, os principais conceitos, abordagens teóricas e evidências disponíveis, a fim de contextualizar a problemática em análise. A partir de revisão criteriosa da literatura, espera-se que a introdução explicite a relevância do tema. A argumentação deve ser fundamentada e coesa. Em suma, a introdução não apenas prepara o leitor para a compreensão do estudo, mas também estabelece as bases que conferem solidez à proposta de pesquisa, promovendo seu alinhamento com os debates contemporâneos da área. Para a construção da introdução o autor poderá utilizar elementos textuais e gráficos. Deve seguir o manual de elaboração específico disponível na página do DIERN na aba "Banner".</a:t>
            </a:r>
          </a:p>
        </p:txBody>
      </p:sp>
      <p:sp>
        <p:nvSpPr>
          <p:cNvPr id="92" name="Google Shape;92;p1"/>
          <p:cNvSpPr txBox="1"/>
          <p:nvPr/>
        </p:nvSpPr>
        <p:spPr>
          <a:xfrm>
            <a:off x="5768975" y="18429952"/>
            <a:ext cx="3270250" cy="903287"/>
          </a:xfrm>
          <a:prstGeom prst="rect">
            <a:avLst/>
          </a:prstGeom>
          <a:noFill/>
          <a:ln>
            <a:noFill/>
          </a:ln>
        </p:spPr>
        <p:txBody>
          <a:bodyPr spcFirstLastPara="1" wrap="square" lIns="81275" tIns="40625" rIns="81275" bIns="40625" anchor="t" anchorCtr="0">
            <a:spAutoFit/>
          </a:bodyPr>
          <a:lstStyle/>
          <a:p>
            <a:pPr marL="0" marR="0" lvl="0" indent="0" algn="ctr" rtl="0">
              <a:lnSpc>
                <a:spcPct val="100000"/>
              </a:lnSpc>
              <a:spcBef>
                <a:spcPts val="0"/>
              </a:spcBef>
              <a:spcAft>
                <a:spcPts val="0"/>
              </a:spcAft>
              <a:buClr>
                <a:srgbClr val="670D09"/>
              </a:buClr>
              <a:buSzPts val="5300"/>
              <a:buFont typeface="Calibri"/>
              <a:buNone/>
            </a:pPr>
            <a:r>
              <a:rPr lang="en-US" sz="5300" b="1" i="0" u="none" dirty="0">
                <a:solidFill>
                  <a:srgbClr val="670D09"/>
                </a:solidFill>
                <a:latin typeface="Calibri"/>
                <a:ea typeface="Calibri"/>
                <a:cs typeface="Calibri"/>
                <a:sym typeface="Calibri"/>
              </a:rPr>
              <a:t>OBJETIVOS</a:t>
            </a:r>
            <a:endParaRPr dirty="0"/>
          </a:p>
        </p:txBody>
      </p:sp>
      <p:sp>
        <p:nvSpPr>
          <p:cNvPr id="93" name="Google Shape;93;p1"/>
          <p:cNvSpPr txBox="1"/>
          <p:nvPr/>
        </p:nvSpPr>
        <p:spPr>
          <a:xfrm>
            <a:off x="790575" y="19544294"/>
            <a:ext cx="13198475" cy="8669010"/>
          </a:xfrm>
          <a:prstGeom prst="rect">
            <a:avLst/>
          </a:prstGeom>
          <a:noFill/>
          <a:ln>
            <a:noFill/>
          </a:ln>
        </p:spPr>
        <p:txBody>
          <a:bodyPr spcFirstLastPara="1" wrap="square" lIns="81275" tIns="40625" rIns="81275" bIns="40625" anchor="t" anchorCtr="0">
            <a:spAutoFit/>
          </a:bodyPr>
          <a:lstStyle/>
          <a:p>
            <a:pPr lvl="0" algn="just">
              <a:lnSpc>
                <a:spcPct val="120000"/>
              </a:lnSpc>
              <a:buClr>
                <a:schemeClr val="dk1"/>
              </a:buClr>
              <a:buSzPts val="2900"/>
            </a:pPr>
            <a:r>
              <a:rPr lang="pt-BR" sz="3100" dirty="0">
                <a:solidFill>
                  <a:schemeClr val="dk1"/>
                </a:solidFill>
                <a:latin typeface="Calibri"/>
                <a:ea typeface="Calibri"/>
                <a:cs typeface="Calibri"/>
                <a:sym typeface="Calibri"/>
              </a:rPr>
              <a:t>A seção de objetivos tem como finalidade central explicitar, de maneira clara, precisa e concisa, os propósitos que a pesquisa busca alcançar. Essa etapa representa o desdobramento lógico da problemática apresentada na introdução e orienta de forma direta a estruturação metodológica do estudo. Os objetivos devem ser redigidos com verbos no infinitivo, indicando ações mensuráveis, viáveis e compatíveis com o delineamento proposto. Poderão ser classificados em objetivo geral e objetivos específicos. O objetivo geral expressa, de forma ampla, a meta principal da investigação, enquanto os específicos desmembram essa meta em etapas analíticas e operacionais, delimitando o escopo temático e a abordagem adotada. A redação dos objetivos deve manter coerência com os procedimentos metodológicos previstos, assegurando sua exequibilidade. A clareza, consistência e pertinência dos objetivos são essenciais para garantir a integridade lógica do trabalho e a validade científica dos resultados. Para mais detalhes poderá deverá ler atentamente o manual de elaboração de banners disponível na página do DIERN na aba “Banner”. </a:t>
            </a:r>
            <a:endParaRPr sz="3100" dirty="0"/>
          </a:p>
        </p:txBody>
      </p:sp>
      <p:sp>
        <p:nvSpPr>
          <p:cNvPr id="94" name="Google Shape;94;p1"/>
          <p:cNvSpPr txBox="1"/>
          <p:nvPr/>
        </p:nvSpPr>
        <p:spPr>
          <a:xfrm>
            <a:off x="15149506" y="10398962"/>
            <a:ext cx="12836529" cy="15456825"/>
          </a:xfrm>
          <a:prstGeom prst="rect">
            <a:avLst/>
          </a:prstGeom>
          <a:noFill/>
          <a:ln>
            <a:noFill/>
          </a:ln>
        </p:spPr>
        <p:txBody>
          <a:bodyPr spcFirstLastPara="1" wrap="square" lIns="81275" tIns="40625" rIns="81275" bIns="40625" anchor="t" anchorCtr="0">
            <a:spAutoFit/>
          </a:bodyPr>
          <a:lstStyle/>
          <a:p>
            <a:pPr lvl="0" algn="just">
              <a:lnSpc>
                <a:spcPct val="120000"/>
              </a:lnSpc>
              <a:buClr>
                <a:schemeClr val="dk1"/>
              </a:buClr>
              <a:buSzPts val="2900"/>
            </a:pPr>
            <a:r>
              <a:rPr lang="pt-BR" sz="3100" dirty="0">
                <a:latin typeface="Calibri" panose="020F0502020204030204" pitchFamily="34" charset="0"/>
                <a:ea typeface="Calibri" panose="020F0502020204030204" pitchFamily="34" charset="0"/>
                <a:cs typeface="Calibri" panose="020F0502020204030204" pitchFamily="34" charset="0"/>
              </a:rPr>
              <a:t>A seção de resultados e discussão constitui uma das etapas mais relevantes de um trabalho científico, sendo responsável por apresentar, interpretar e contextualizar os achados da pesquisa. Os resultados devem ser expostos de forma clara, objetiva e sistemática, com organização lógica que favoreça a compreensão por parte do leitor. Para tanto, pode-se utilizar elementos textuais associados à utilização de recursos visuais como tabelas, gráficos, imagens, esquemas e mapas conceituais, desde que contenham as devidas legendas a cada caso. Tais elementos não apenas facilitam a sintetize dos dados obtidos, mas também favorecem sua análise e compreensão. Ressalta-se a importância de que os dados apresentados sejam originais, fruto da coleta realizada no estudo, respeitando princípios éticos e metodológicos. A discussão, por sua vez, deve articular os resultados com o referencial teórico e com estudos prévios, destacando semelhanças, divergências e contribuições inéditas. É fundamental que essa análise seja interpretativa, e não meramente descritiva, promovendo reflexões sobre o significado dos achados encontrados quando comparados à literatura pregressa. A argumentação deve ser embasada em evidências científicas e articulada de forma lógica, coerente e crítica, permitindo ao leitor perceber a relevância dos dados produzidos. Além disso, cabe ao autor explicitar as possíveis limitações do estudo, sem prejuízo à integridade da análise, bem como apontar implicações práticas, teóricas ou sociais decorrentes dos resultados obtidos. A seção de resultados e discussão, portanto, deve cumprir a função de transformar dados em conhecimento, conferindo sentido e aplicabilidade às evidências geradas, além de demonstrar a consistência e a contribuição científica do trabalho. O uso consciente de elementos visuais, aliado à originalidade do conteúdo e à profundidade analítica da discussão, contribui significativamente para a qualidade do trabalho. </a:t>
            </a:r>
            <a:endParaRPr sz="3100" dirty="0">
              <a:latin typeface="Calibri" panose="020F0502020204030204" pitchFamily="34" charset="0"/>
              <a:ea typeface="Calibri" panose="020F0502020204030204" pitchFamily="34" charset="0"/>
              <a:cs typeface="Calibri" panose="020F0502020204030204" pitchFamily="34" charset="0"/>
            </a:endParaRPr>
          </a:p>
        </p:txBody>
      </p:sp>
      <p:sp>
        <p:nvSpPr>
          <p:cNvPr id="95" name="Google Shape;95;p1"/>
          <p:cNvSpPr txBox="1"/>
          <p:nvPr/>
        </p:nvSpPr>
        <p:spPr>
          <a:xfrm>
            <a:off x="17732479" y="9255713"/>
            <a:ext cx="8694962" cy="897900"/>
          </a:xfrm>
          <a:prstGeom prst="rect">
            <a:avLst/>
          </a:prstGeom>
          <a:noFill/>
          <a:ln>
            <a:noFill/>
          </a:ln>
        </p:spPr>
        <p:txBody>
          <a:bodyPr spcFirstLastPara="1" wrap="square" lIns="81275" tIns="40625" rIns="81275" bIns="40625" anchor="t" anchorCtr="0">
            <a:spAutoFit/>
          </a:bodyPr>
          <a:lstStyle/>
          <a:p>
            <a:pPr marL="0" marR="0" lvl="0" indent="0" algn="ctr" rtl="0">
              <a:lnSpc>
                <a:spcPct val="100000"/>
              </a:lnSpc>
              <a:spcBef>
                <a:spcPts val="0"/>
              </a:spcBef>
              <a:spcAft>
                <a:spcPts val="0"/>
              </a:spcAft>
              <a:buClr>
                <a:srgbClr val="670D09"/>
              </a:buClr>
              <a:buSzPts val="5300"/>
              <a:buFont typeface="Calibri"/>
              <a:buNone/>
            </a:pPr>
            <a:r>
              <a:rPr lang="en-US" sz="5300" b="1" i="0" u="none" dirty="0">
                <a:solidFill>
                  <a:srgbClr val="670D09"/>
                </a:solidFill>
                <a:latin typeface="Calibri"/>
                <a:ea typeface="Calibri"/>
                <a:cs typeface="Calibri"/>
                <a:sym typeface="Calibri"/>
              </a:rPr>
              <a:t>RESULTADOS </a:t>
            </a:r>
            <a:r>
              <a:rPr lang="en-US" sz="5300" b="1" dirty="0">
                <a:solidFill>
                  <a:srgbClr val="670D09"/>
                </a:solidFill>
                <a:latin typeface="Calibri"/>
                <a:ea typeface="Calibri"/>
                <a:cs typeface="Calibri"/>
                <a:sym typeface="Calibri"/>
              </a:rPr>
              <a:t>E DISCUSSÃO</a:t>
            </a:r>
            <a:r>
              <a:rPr lang="en-US" sz="5300" b="1" i="0" u="none" dirty="0">
                <a:solidFill>
                  <a:srgbClr val="670D09"/>
                </a:solidFill>
                <a:latin typeface="Calibri"/>
                <a:ea typeface="Calibri"/>
                <a:cs typeface="Calibri"/>
                <a:sym typeface="Calibri"/>
              </a:rPr>
              <a:t> </a:t>
            </a:r>
            <a:endParaRPr dirty="0"/>
          </a:p>
        </p:txBody>
      </p:sp>
      <p:sp>
        <p:nvSpPr>
          <p:cNvPr id="96" name="Google Shape;96;p1"/>
          <p:cNvSpPr txBox="1"/>
          <p:nvPr/>
        </p:nvSpPr>
        <p:spPr>
          <a:xfrm>
            <a:off x="790575" y="29889800"/>
            <a:ext cx="13227050" cy="11531332"/>
          </a:xfrm>
          <a:prstGeom prst="rect">
            <a:avLst/>
          </a:prstGeom>
          <a:noFill/>
          <a:ln>
            <a:noFill/>
          </a:ln>
        </p:spPr>
        <p:txBody>
          <a:bodyPr spcFirstLastPara="1" wrap="square" lIns="81275" tIns="40625" rIns="81275" bIns="40625" anchor="t" anchorCtr="0">
            <a:spAutoFit/>
          </a:bodyPr>
          <a:lstStyle/>
          <a:p>
            <a:pPr lvl="0" algn="just">
              <a:lnSpc>
                <a:spcPct val="120000"/>
              </a:lnSpc>
              <a:buClr>
                <a:schemeClr val="dk1"/>
              </a:buClr>
              <a:buSzPts val="2900"/>
            </a:pPr>
            <a:r>
              <a:rPr lang="pt-BR" sz="3100" dirty="0">
                <a:solidFill>
                  <a:schemeClr val="dk1"/>
                </a:solidFill>
                <a:latin typeface="Calibri"/>
                <a:ea typeface="Calibri"/>
                <a:cs typeface="Calibri"/>
                <a:sym typeface="Calibri"/>
              </a:rPr>
              <a:t>A seção de metodologia representa o núcleo técnico e operacional de um trabalho científico, sendo responsável por explicitar com precisão e rigor os procedimentos adotados para viabilizar a condução da investigação. É fundamental que sejam apresentados, de forma clara e estruturada, o tipo de estudo (experimental, observacional, descritivo, analítico etc.), seu delineamento (transversal, longitudinal, de coorte, ensaio clínico, estudo de caso, entre outros), bem como a abordagem metodológica específicas ao tipo de estudo em questão. Devem ser detalhadas as características da população ou amostra investigada, os critérios de inclusão e exclusão, os métodos de seleção dos participantes, os instrumentos de coleta de dados (como questionários estruturados, entrevistas, exames clínicos, registros documentais ou sistemas informatizados), as técnicas analíticas empregadas, sejam estatísticas, epidemiológicas ou interpretativas, dentre outros que sejam pertinentes ao modelo de estudo proposto. Em síntese, a metodologia deve evidenciar qual abordagem científica foi empregada e como os instrumentos utilizados estão coerentemente alinhados aos objetivos geral e específicos do estudo. É igualmente fundamental mencionar a aprovação por comitê de ética, quando pertinente. Uma metodologia clara, detalhada e bem fundamentada assegura transparência, reprodutibilidade e robustez científica. O autor poderá utilizar elementos textuais e gráficos. Deve seguir o manual de elaboração específico disponível na página do DIERN na aba "Banner".</a:t>
            </a:r>
            <a:endParaRPr sz="3100" dirty="0"/>
          </a:p>
        </p:txBody>
      </p:sp>
      <p:sp>
        <p:nvSpPr>
          <p:cNvPr id="97" name="Google Shape;97;p1"/>
          <p:cNvSpPr txBox="1"/>
          <p:nvPr/>
        </p:nvSpPr>
        <p:spPr>
          <a:xfrm>
            <a:off x="15287925" y="36154913"/>
            <a:ext cx="13193700" cy="897900"/>
          </a:xfrm>
          <a:prstGeom prst="rect">
            <a:avLst/>
          </a:prstGeom>
          <a:noFill/>
          <a:ln>
            <a:noFill/>
          </a:ln>
        </p:spPr>
        <p:txBody>
          <a:bodyPr spcFirstLastPara="1" wrap="square" lIns="81275" tIns="40625" rIns="81275" bIns="40625" anchor="t" anchorCtr="0">
            <a:spAutoFit/>
          </a:bodyPr>
          <a:lstStyle/>
          <a:p>
            <a:pPr marL="0" marR="0" lvl="0" indent="0" algn="ctr" rtl="0">
              <a:lnSpc>
                <a:spcPct val="100000"/>
              </a:lnSpc>
              <a:spcBef>
                <a:spcPts val="0"/>
              </a:spcBef>
              <a:spcAft>
                <a:spcPts val="0"/>
              </a:spcAft>
              <a:buClr>
                <a:srgbClr val="670D09"/>
              </a:buClr>
              <a:buSzPts val="5300"/>
              <a:buFont typeface="Calibri"/>
              <a:buNone/>
            </a:pPr>
            <a:r>
              <a:rPr lang="en-US" sz="5300" b="1" i="0" u="none" dirty="0">
                <a:solidFill>
                  <a:srgbClr val="670D09"/>
                </a:solidFill>
                <a:latin typeface="Calibri"/>
                <a:ea typeface="Calibri"/>
                <a:cs typeface="Calibri"/>
                <a:sym typeface="Calibri"/>
              </a:rPr>
              <a:t>FINANCIAMENTO E AGRADECIMENTOS</a:t>
            </a:r>
            <a:endParaRPr dirty="0"/>
          </a:p>
        </p:txBody>
      </p:sp>
      <p:sp>
        <p:nvSpPr>
          <p:cNvPr id="98" name="Google Shape;98;p1"/>
          <p:cNvSpPr txBox="1"/>
          <p:nvPr/>
        </p:nvSpPr>
        <p:spPr>
          <a:xfrm>
            <a:off x="15149493" y="27141232"/>
            <a:ext cx="12744400" cy="3449378"/>
          </a:xfrm>
          <a:prstGeom prst="rect">
            <a:avLst/>
          </a:prstGeom>
          <a:noFill/>
          <a:ln>
            <a:noFill/>
          </a:ln>
        </p:spPr>
        <p:txBody>
          <a:bodyPr spcFirstLastPara="1" wrap="square" lIns="81275" tIns="40625" rIns="81275" bIns="40625" anchor="t" anchorCtr="0">
            <a:spAutoFit/>
          </a:bodyPr>
          <a:lstStyle/>
          <a:p>
            <a:pPr algn="just">
              <a:lnSpc>
                <a:spcPct val="120000"/>
              </a:lnSpc>
              <a:spcBef>
                <a:spcPts val="1800"/>
              </a:spcBef>
              <a:spcAft>
                <a:spcPts val="1800"/>
              </a:spcAft>
            </a:pPr>
            <a:r>
              <a:rPr lang="pt-BR" sz="3100" dirty="0">
                <a:latin typeface="Calibri" panose="020F0502020204030204" pitchFamily="34" charset="0"/>
                <a:ea typeface="Calibri" panose="020F0502020204030204" pitchFamily="34" charset="0"/>
                <a:cs typeface="Calibri" panose="020F0502020204030204" pitchFamily="34" charset="0"/>
              </a:rPr>
              <a:t>A conclusão sintetiza os principais achados do estudo, retomando a problemática inicial e destacando como os objetivos foram atingidos. Deve ser clara, objetiva e fundamentada, sem introduzir novos dados. Também é recomendável indicar possíveis implicações práticas ou sugestões para futuras pesquisas, reforçando a relevância do trabalho realizado.</a:t>
            </a:r>
          </a:p>
        </p:txBody>
      </p:sp>
      <p:sp>
        <p:nvSpPr>
          <p:cNvPr id="99" name="Google Shape;99;p1"/>
          <p:cNvSpPr txBox="1"/>
          <p:nvPr/>
        </p:nvSpPr>
        <p:spPr>
          <a:xfrm>
            <a:off x="15149479" y="37223805"/>
            <a:ext cx="12744388" cy="4089294"/>
          </a:xfrm>
          <a:prstGeom prst="rect">
            <a:avLst/>
          </a:prstGeom>
          <a:noFill/>
          <a:ln>
            <a:noFill/>
          </a:ln>
        </p:spPr>
        <p:txBody>
          <a:bodyPr spcFirstLastPara="1" wrap="square" lIns="81275" tIns="40625" rIns="81275" bIns="40625" anchor="t" anchorCtr="0">
            <a:spAutoFit/>
          </a:bodyPr>
          <a:lstStyle/>
          <a:p>
            <a:pPr lvl="0" algn="just">
              <a:lnSpc>
                <a:spcPct val="120000"/>
              </a:lnSpc>
              <a:buClr>
                <a:schemeClr val="dk1"/>
              </a:buClr>
              <a:buSzPts val="2900"/>
            </a:pPr>
            <a:r>
              <a:rPr lang="pt-BR" sz="3100" dirty="0">
                <a:latin typeface="Calibri" panose="020F0502020204030204" pitchFamily="34" charset="0"/>
                <a:ea typeface="Calibri" panose="020F0502020204030204" pitchFamily="34" charset="0"/>
                <a:cs typeface="Calibri" panose="020F0502020204030204" pitchFamily="34" charset="0"/>
              </a:rPr>
              <a:t>A seção de financiamento e agradecimentos é destinada ao reconhecimento das instituições, agências de fomento e pessoas que contribuíram de forma significativa para a realização da pesquisa. Devem ser mencionados os financiadores, como CNPq, CAPES, FINEP ou fundações estaduais. Podem também ser mencionados outras instituições públicas ou privadas e demais colaboradores que tenham apoiado técnica, material ou intelectualmente o desenvolvimento do estudo.</a:t>
            </a:r>
            <a:endParaRPr sz="3100" b="0" i="0" u="none"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endParaRPr>
          </a:p>
        </p:txBody>
      </p:sp>
      <p:cxnSp>
        <p:nvCxnSpPr>
          <p:cNvPr id="100" name="Google Shape;100;p1"/>
          <p:cNvCxnSpPr>
            <a:cxnSpLocks/>
          </p:cNvCxnSpPr>
          <p:nvPr/>
        </p:nvCxnSpPr>
        <p:spPr>
          <a:xfrm flipV="1">
            <a:off x="14427200" y="8677326"/>
            <a:ext cx="0" cy="32842282"/>
          </a:xfrm>
          <a:prstGeom prst="straightConnector1">
            <a:avLst/>
          </a:prstGeom>
          <a:noFill/>
          <a:ln w="76200" cap="flat" cmpd="sng">
            <a:solidFill>
              <a:schemeClr val="dk1"/>
            </a:solidFill>
            <a:prstDash val="solid"/>
            <a:miter lim="800000"/>
            <a:headEnd type="none" w="med" len="med"/>
            <a:tailEnd type="none" w="med" len="med"/>
          </a:ln>
          <a:effectLst>
            <a:outerShdw blurRad="63500" dist="23000" dir="5400000">
              <a:srgbClr val="000000">
                <a:alpha val="34901"/>
              </a:srgbClr>
            </a:outerShdw>
          </a:effectLst>
        </p:spPr>
      </p:cxnSp>
      <p:sp>
        <p:nvSpPr>
          <p:cNvPr id="102" name="Google Shape;102;p1"/>
          <p:cNvSpPr txBox="1"/>
          <p:nvPr/>
        </p:nvSpPr>
        <p:spPr>
          <a:xfrm>
            <a:off x="17327150" y="31371439"/>
            <a:ext cx="9810000" cy="897900"/>
          </a:xfrm>
          <a:prstGeom prst="rect">
            <a:avLst/>
          </a:prstGeom>
          <a:noFill/>
          <a:ln>
            <a:noFill/>
          </a:ln>
        </p:spPr>
        <p:txBody>
          <a:bodyPr spcFirstLastPara="1" wrap="square" lIns="81275" tIns="40625" rIns="81275" bIns="40625" anchor="t" anchorCtr="0">
            <a:spAutoFit/>
          </a:bodyPr>
          <a:lstStyle/>
          <a:p>
            <a:pPr marL="0" marR="0" lvl="0" indent="0" algn="ctr" rtl="0">
              <a:lnSpc>
                <a:spcPct val="100000"/>
              </a:lnSpc>
              <a:spcBef>
                <a:spcPts val="0"/>
              </a:spcBef>
              <a:spcAft>
                <a:spcPts val="0"/>
              </a:spcAft>
              <a:buClr>
                <a:srgbClr val="670D09"/>
              </a:buClr>
              <a:buSzPts val="5300"/>
              <a:buFont typeface="Calibri"/>
              <a:buNone/>
            </a:pPr>
            <a:r>
              <a:rPr lang="en-US" sz="5300" b="1" dirty="0">
                <a:solidFill>
                  <a:srgbClr val="670D09"/>
                </a:solidFill>
                <a:latin typeface="Calibri"/>
                <a:ea typeface="Calibri"/>
                <a:cs typeface="Calibri"/>
                <a:sym typeface="Calibri"/>
              </a:rPr>
              <a:t>REFERÊNCIAS BIBLIOGRÁFICAS</a:t>
            </a:r>
            <a:endParaRPr dirty="0"/>
          </a:p>
        </p:txBody>
      </p:sp>
      <p:sp>
        <p:nvSpPr>
          <p:cNvPr id="103" name="Google Shape;103;p1"/>
          <p:cNvSpPr txBox="1"/>
          <p:nvPr/>
        </p:nvSpPr>
        <p:spPr>
          <a:xfrm>
            <a:off x="15149505" y="32614088"/>
            <a:ext cx="12744388" cy="2358196"/>
          </a:xfrm>
          <a:prstGeom prst="rect">
            <a:avLst/>
          </a:prstGeom>
          <a:noFill/>
          <a:ln>
            <a:noFill/>
          </a:ln>
        </p:spPr>
        <p:txBody>
          <a:bodyPr spcFirstLastPara="1" wrap="square" lIns="81275" tIns="40625" rIns="81275" bIns="40625" anchor="t" anchorCtr="0">
            <a:spAutoFit/>
          </a:bodyPr>
          <a:lstStyle/>
          <a:p>
            <a:pPr lvl="0" algn="just">
              <a:lnSpc>
                <a:spcPct val="120000"/>
              </a:lnSpc>
              <a:buClr>
                <a:schemeClr val="dk1"/>
              </a:buClr>
              <a:buSzPts val="2900"/>
            </a:pPr>
            <a:r>
              <a:rPr lang="pt-BR" sz="3100" dirty="0">
                <a:latin typeface="Calibri" panose="020F0502020204030204" pitchFamily="34" charset="0"/>
                <a:ea typeface="Calibri" panose="020F0502020204030204" pitchFamily="34" charset="0"/>
                <a:cs typeface="Calibri" panose="020F0502020204030204" pitchFamily="34" charset="0"/>
              </a:rPr>
              <a:t>Referência bibliográfica é o conjunto de elementos que permite identificar e localizar as fontes consultadas em um trabalho acadêmico. Deve ser apresentada de forma padronizada, conforme as normas da ABNT em sua versão mais atualizada. </a:t>
            </a:r>
            <a:endParaRPr sz="3100" dirty="0">
              <a:latin typeface="Calibri" panose="020F0502020204030204" pitchFamily="34" charset="0"/>
              <a:ea typeface="Calibri" panose="020F0502020204030204" pitchFamily="34" charset="0"/>
              <a:cs typeface="Calibri" panose="020F0502020204030204" pitchFamily="34" charset="0"/>
            </a:endParaRPr>
          </a:p>
        </p:txBody>
      </p:sp>
      <p:pic>
        <p:nvPicPr>
          <p:cNvPr id="3" name="Imagem 2" descr="Uma imagem contendo Logotipo&#10;&#10;O conteúdo gerado por IA pode estar incorreto.">
            <a:extLst>
              <a:ext uri="{FF2B5EF4-FFF2-40B4-BE49-F238E27FC236}">
                <a16:creationId xmlns:a16="http://schemas.microsoft.com/office/drawing/2014/main" id="{D8F4D719-2D9F-676C-2440-A81A1A8E6324}"/>
              </a:ext>
            </a:extLst>
          </p:cNvPr>
          <p:cNvPicPr>
            <a:picLocks noChangeAspect="1"/>
          </p:cNvPicPr>
          <p:nvPr/>
        </p:nvPicPr>
        <p:blipFill>
          <a:blip r:embed="rId3"/>
          <a:stretch>
            <a:fillRect/>
          </a:stretch>
        </p:blipFill>
        <p:spPr>
          <a:xfrm>
            <a:off x="22995228" y="356347"/>
            <a:ext cx="5486400" cy="3333750"/>
          </a:xfrm>
          <a:prstGeom prst="rect">
            <a:avLst/>
          </a:prstGeom>
        </p:spPr>
      </p:pic>
      <p:cxnSp>
        <p:nvCxnSpPr>
          <p:cNvPr id="7" name="Google Shape;85;p1">
            <a:extLst>
              <a:ext uri="{FF2B5EF4-FFF2-40B4-BE49-F238E27FC236}">
                <a16:creationId xmlns:a16="http://schemas.microsoft.com/office/drawing/2014/main" id="{4E8527E9-7E93-3750-6008-4F4BB7026813}"/>
              </a:ext>
            </a:extLst>
          </p:cNvPr>
          <p:cNvCxnSpPr>
            <a:cxnSpLocks/>
          </p:cNvCxnSpPr>
          <p:nvPr/>
        </p:nvCxnSpPr>
        <p:spPr>
          <a:xfrm>
            <a:off x="912052" y="8697912"/>
            <a:ext cx="27319459" cy="0"/>
          </a:xfrm>
          <a:prstGeom prst="straightConnector1">
            <a:avLst/>
          </a:prstGeom>
          <a:noFill/>
          <a:ln w="76200" cap="flat" cmpd="sng">
            <a:solidFill>
              <a:schemeClr val="dk1"/>
            </a:solidFill>
            <a:prstDash val="solid"/>
            <a:miter lim="800000"/>
            <a:headEnd type="none" w="med" len="med"/>
            <a:tailEnd type="none" w="med" len="med"/>
          </a:ln>
          <a:effectLst>
            <a:outerShdw blurRad="63500" dist="23000" dir="5400000">
              <a:srgbClr val="000000">
                <a:alpha val="34901"/>
              </a:srgbClr>
            </a:outerShdw>
          </a:effectLst>
        </p:spPr>
      </p:cxnSp>
      <p:cxnSp>
        <p:nvCxnSpPr>
          <p:cNvPr id="8" name="Google Shape;85;p1">
            <a:extLst>
              <a:ext uri="{FF2B5EF4-FFF2-40B4-BE49-F238E27FC236}">
                <a16:creationId xmlns:a16="http://schemas.microsoft.com/office/drawing/2014/main" id="{2A6E1C59-DA40-F932-FBDF-D43D9A1DE4AC}"/>
              </a:ext>
            </a:extLst>
          </p:cNvPr>
          <p:cNvCxnSpPr>
            <a:cxnSpLocks/>
          </p:cNvCxnSpPr>
          <p:nvPr/>
        </p:nvCxnSpPr>
        <p:spPr>
          <a:xfrm>
            <a:off x="882747" y="41547744"/>
            <a:ext cx="27319459" cy="0"/>
          </a:xfrm>
          <a:prstGeom prst="straightConnector1">
            <a:avLst/>
          </a:prstGeom>
          <a:noFill/>
          <a:ln w="76200" cap="flat" cmpd="sng">
            <a:solidFill>
              <a:schemeClr val="dk1"/>
            </a:solidFill>
            <a:prstDash val="solid"/>
            <a:miter lim="800000"/>
            <a:headEnd type="none" w="med" len="med"/>
            <a:tailEnd type="none" w="med" len="med"/>
          </a:ln>
          <a:effectLst>
            <a:outerShdw blurRad="63500" dist="23000" dir="5400000">
              <a:srgbClr val="000000">
                <a:alpha val="34901"/>
              </a:srgbClr>
            </a:outerShdw>
          </a:effectLst>
        </p:spPr>
      </p:cxnSp>
      <p:cxnSp>
        <p:nvCxnSpPr>
          <p:cNvPr id="9" name="Google Shape;100;p1">
            <a:extLst>
              <a:ext uri="{FF2B5EF4-FFF2-40B4-BE49-F238E27FC236}">
                <a16:creationId xmlns:a16="http://schemas.microsoft.com/office/drawing/2014/main" id="{0EC92AAA-BCDB-6A1B-3E23-90E8B5ECC3BF}"/>
              </a:ext>
            </a:extLst>
          </p:cNvPr>
          <p:cNvCxnSpPr>
            <a:cxnSpLocks/>
          </p:cNvCxnSpPr>
          <p:nvPr/>
        </p:nvCxnSpPr>
        <p:spPr>
          <a:xfrm flipV="1">
            <a:off x="14266594" y="8705462"/>
            <a:ext cx="0" cy="32842282"/>
          </a:xfrm>
          <a:prstGeom prst="straightConnector1">
            <a:avLst/>
          </a:prstGeom>
          <a:noFill/>
          <a:ln w="76200" cap="flat" cmpd="sng">
            <a:solidFill>
              <a:schemeClr val="dk1"/>
            </a:solidFill>
            <a:prstDash val="solid"/>
            <a:miter lim="800000"/>
            <a:headEnd type="none" w="med" len="med"/>
            <a:tailEnd type="none" w="med" len="med"/>
          </a:ln>
          <a:effectLst>
            <a:outerShdw blurRad="63500" dist="23000" dir="5400000">
              <a:srgbClr val="000000">
                <a:alpha val="34901"/>
              </a:srgbClr>
            </a:outerShdw>
          </a:effectLst>
        </p:spPr>
      </p:cxnSp>
      <p:cxnSp>
        <p:nvCxnSpPr>
          <p:cNvPr id="11" name="Google Shape;85;p1">
            <a:extLst>
              <a:ext uri="{FF2B5EF4-FFF2-40B4-BE49-F238E27FC236}">
                <a16:creationId xmlns:a16="http://schemas.microsoft.com/office/drawing/2014/main" id="{1D3DEC8F-C12F-2FB8-192D-21D0F9BEF30F}"/>
              </a:ext>
            </a:extLst>
          </p:cNvPr>
          <p:cNvCxnSpPr>
            <a:cxnSpLocks/>
          </p:cNvCxnSpPr>
          <p:nvPr/>
        </p:nvCxnSpPr>
        <p:spPr>
          <a:xfrm>
            <a:off x="827648" y="18123271"/>
            <a:ext cx="13599552" cy="44982"/>
          </a:xfrm>
          <a:prstGeom prst="straightConnector1">
            <a:avLst/>
          </a:prstGeom>
          <a:noFill/>
          <a:ln w="76200" cap="flat" cmpd="sng">
            <a:solidFill>
              <a:schemeClr val="dk1"/>
            </a:solidFill>
            <a:prstDash val="solid"/>
            <a:miter lim="800000"/>
            <a:headEnd type="none" w="med" len="med"/>
            <a:tailEnd type="none" w="med" len="med"/>
          </a:ln>
          <a:effectLst>
            <a:outerShdw blurRad="63500" dist="23000" dir="5400000">
              <a:srgbClr val="000000">
                <a:alpha val="34901"/>
              </a:srgbClr>
            </a:outerShdw>
          </a:effectLst>
        </p:spPr>
      </p:cxnSp>
      <p:cxnSp>
        <p:nvCxnSpPr>
          <p:cNvPr id="13" name="Google Shape;85;p1">
            <a:extLst>
              <a:ext uri="{FF2B5EF4-FFF2-40B4-BE49-F238E27FC236}">
                <a16:creationId xmlns:a16="http://schemas.microsoft.com/office/drawing/2014/main" id="{FE896C02-E987-4222-944D-ED4F67CF34FE}"/>
              </a:ext>
            </a:extLst>
          </p:cNvPr>
          <p:cNvCxnSpPr>
            <a:cxnSpLocks/>
          </p:cNvCxnSpPr>
          <p:nvPr/>
        </p:nvCxnSpPr>
        <p:spPr>
          <a:xfrm>
            <a:off x="909708" y="28657632"/>
            <a:ext cx="13356886" cy="78354"/>
          </a:xfrm>
          <a:prstGeom prst="straightConnector1">
            <a:avLst/>
          </a:prstGeom>
          <a:noFill/>
          <a:ln w="76200" cap="flat" cmpd="sng">
            <a:solidFill>
              <a:schemeClr val="dk1"/>
            </a:solidFill>
            <a:prstDash val="solid"/>
            <a:miter lim="800000"/>
            <a:headEnd type="none" w="med" len="med"/>
            <a:tailEnd type="none" w="med" len="med"/>
          </a:ln>
          <a:effectLst>
            <a:outerShdw blurRad="63500" dist="23000" dir="5400000">
              <a:srgbClr val="000000">
                <a:alpha val="34901"/>
              </a:srgbClr>
            </a:outerShdw>
          </a:effectLst>
        </p:spPr>
      </p:cxnSp>
      <p:cxnSp>
        <p:nvCxnSpPr>
          <p:cNvPr id="15" name="Google Shape;85;p1">
            <a:extLst>
              <a:ext uri="{FF2B5EF4-FFF2-40B4-BE49-F238E27FC236}">
                <a16:creationId xmlns:a16="http://schemas.microsoft.com/office/drawing/2014/main" id="{25904523-C778-798B-30F3-8F0BCD59DBDA}"/>
              </a:ext>
            </a:extLst>
          </p:cNvPr>
          <p:cNvCxnSpPr>
            <a:cxnSpLocks/>
          </p:cNvCxnSpPr>
          <p:nvPr/>
        </p:nvCxnSpPr>
        <p:spPr>
          <a:xfrm>
            <a:off x="14468624" y="26010557"/>
            <a:ext cx="13874555" cy="53048"/>
          </a:xfrm>
          <a:prstGeom prst="straightConnector1">
            <a:avLst/>
          </a:prstGeom>
          <a:noFill/>
          <a:ln w="76200" cap="flat" cmpd="sng">
            <a:solidFill>
              <a:schemeClr val="dk1"/>
            </a:solidFill>
            <a:prstDash val="solid"/>
            <a:miter lim="800000"/>
            <a:headEnd type="none" w="med" len="med"/>
            <a:tailEnd type="none" w="med" len="med"/>
          </a:ln>
          <a:effectLst>
            <a:outerShdw blurRad="63500" dist="23000" dir="5400000">
              <a:srgbClr val="000000">
                <a:alpha val="34901"/>
              </a:srgbClr>
            </a:outerShdw>
          </a:effectLst>
        </p:spPr>
      </p:cxnSp>
      <p:cxnSp>
        <p:nvCxnSpPr>
          <p:cNvPr id="17" name="Google Shape;85;p1">
            <a:extLst>
              <a:ext uri="{FF2B5EF4-FFF2-40B4-BE49-F238E27FC236}">
                <a16:creationId xmlns:a16="http://schemas.microsoft.com/office/drawing/2014/main" id="{0804C7E8-325C-C5B1-F913-DC78118A610A}"/>
              </a:ext>
            </a:extLst>
          </p:cNvPr>
          <p:cNvCxnSpPr>
            <a:cxnSpLocks/>
          </p:cNvCxnSpPr>
          <p:nvPr/>
        </p:nvCxnSpPr>
        <p:spPr>
          <a:xfrm>
            <a:off x="14438140" y="31114782"/>
            <a:ext cx="13874555" cy="53048"/>
          </a:xfrm>
          <a:prstGeom prst="straightConnector1">
            <a:avLst/>
          </a:prstGeom>
          <a:noFill/>
          <a:ln w="76200" cap="flat" cmpd="sng">
            <a:solidFill>
              <a:schemeClr val="dk1"/>
            </a:solidFill>
            <a:prstDash val="solid"/>
            <a:miter lim="800000"/>
            <a:headEnd type="none" w="med" len="med"/>
            <a:tailEnd type="none" w="med" len="med"/>
          </a:ln>
          <a:effectLst>
            <a:outerShdw blurRad="63500" dist="23000" dir="5400000">
              <a:srgbClr val="000000">
                <a:alpha val="34901"/>
              </a:srgbClr>
            </a:outerShdw>
          </a:effectLst>
        </p:spPr>
      </p:cxnSp>
      <p:cxnSp>
        <p:nvCxnSpPr>
          <p:cNvPr id="18" name="Google Shape;85;p1">
            <a:extLst>
              <a:ext uri="{FF2B5EF4-FFF2-40B4-BE49-F238E27FC236}">
                <a16:creationId xmlns:a16="http://schemas.microsoft.com/office/drawing/2014/main" id="{E7194593-180D-CB50-AFFC-2A69900A4325}"/>
              </a:ext>
            </a:extLst>
          </p:cNvPr>
          <p:cNvCxnSpPr>
            <a:cxnSpLocks/>
          </p:cNvCxnSpPr>
          <p:nvPr/>
        </p:nvCxnSpPr>
        <p:spPr>
          <a:xfrm>
            <a:off x="14421727" y="35487495"/>
            <a:ext cx="13874555" cy="53048"/>
          </a:xfrm>
          <a:prstGeom prst="straightConnector1">
            <a:avLst/>
          </a:prstGeom>
          <a:noFill/>
          <a:ln w="76200" cap="flat" cmpd="sng">
            <a:solidFill>
              <a:schemeClr val="dk1"/>
            </a:solidFill>
            <a:prstDash val="solid"/>
            <a:miter lim="800000"/>
            <a:headEnd type="none" w="med" len="med"/>
            <a:tailEnd type="none" w="med" len="med"/>
          </a:ln>
          <a:effectLst>
            <a:outerShdw blurRad="63500" dist="23000" dir="5400000">
              <a:srgbClr val="000000">
                <a:alpha val="34901"/>
              </a:srgbClr>
            </a:outerShdw>
          </a:effectLst>
        </p:spPr>
      </p:cxnSp>
    </p:spTree>
  </p:cSld>
  <p:clrMapOvr>
    <a:masterClrMapping/>
  </p:clrMapOvr>
</p:sld>
</file>

<file path=ppt/theme/theme1.xml><?xml version="1.0" encoding="utf-8"?>
<a:theme xmlns:a="http://schemas.openxmlformats.org/drawingml/2006/main" name="Tema do Office">
  <a:themeElements>
    <a:clrScheme name="Escritório">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1146</Words>
  <Application>Microsoft Office PowerPoint</Application>
  <PresentationFormat>Personalizar</PresentationFormat>
  <Paragraphs>15</Paragraphs>
  <Slides>1</Slides>
  <Notes>1</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vt:i4>
      </vt:variant>
    </vt:vector>
  </HeadingPairs>
  <TitlesOfParts>
    <vt:vector size="4" baseType="lpstr">
      <vt:lpstr>Arial</vt:lpstr>
      <vt:lpstr>Calibri</vt:lpstr>
      <vt:lpstr>Tema do Office</vt:lpstr>
      <vt:lpstr>TÍTULO DO TRABALHO  AUTOR 1¹; AUTOR 22; AUTOR33; AUTOR 44..., AUTOR 2020 . ¹ Universidade, Faculdade ou Instituto, Departamento (se houver), Cidade, Estado ² Secretaria Municipal ou Estadual de Saúde, Diretoria ou Setor (se houver), Cidade, Estado  ³ Hospital, Diretoria ou Setor (se houver), Cidade, Estado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User</dc:creator>
  <cp:lastModifiedBy>paulo zanin</cp:lastModifiedBy>
  <cp:revision>1</cp:revision>
  <dcterms:created xsi:type="dcterms:W3CDTF">2017-08-16T00:26:54Z</dcterms:created>
  <dcterms:modified xsi:type="dcterms:W3CDTF">2025-06-04T04:16:15Z</dcterms:modified>
</cp:coreProperties>
</file>